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4057" r:id="rId2"/>
  </p:sldMasterIdLst>
  <p:notesMasterIdLst>
    <p:notesMasterId r:id="rId20"/>
  </p:notesMasterIdLst>
  <p:handoutMasterIdLst>
    <p:handoutMasterId r:id="rId21"/>
  </p:handoutMasterIdLst>
  <p:sldIdLst>
    <p:sldId id="812" r:id="rId3"/>
    <p:sldId id="786" r:id="rId4"/>
    <p:sldId id="791" r:id="rId5"/>
    <p:sldId id="908" r:id="rId6"/>
    <p:sldId id="910" r:id="rId7"/>
    <p:sldId id="913" r:id="rId8"/>
    <p:sldId id="923" r:id="rId9"/>
    <p:sldId id="914" r:id="rId10"/>
    <p:sldId id="915" r:id="rId11"/>
    <p:sldId id="917" r:id="rId12"/>
    <p:sldId id="916" r:id="rId13"/>
    <p:sldId id="918" r:id="rId14"/>
    <p:sldId id="919" r:id="rId15"/>
    <p:sldId id="921" r:id="rId16"/>
    <p:sldId id="924" r:id="rId17"/>
    <p:sldId id="883" r:id="rId18"/>
    <p:sldId id="925" r:id="rId19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Gibbons" initials="JG" lastIdx="12" clrIdx="0"/>
  <p:cmAuthor id="1" name="Rodrigo Floriano" initials="RF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4"/>
    <a:srgbClr val="678DC5"/>
    <a:srgbClr val="3E67A4"/>
    <a:srgbClr val="3E8DC5"/>
    <a:srgbClr val="5F5F65"/>
    <a:srgbClr val="7E7E86"/>
    <a:srgbClr val="FFFFFF"/>
    <a:srgbClr val="8E8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9" autoAdjust="0"/>
    <p:restoredTop sz="89277" autoAdjust="0"/>
  </p:normalViewPr>
  <p:slideViewPr>
    <p:cSldViewPr snapToGrid="0">
      <p:cViewPr varScale="1">
        <p:scale>
          <a:sx n="98" d="100"/>
          <a:sy n="98" d="100"/>
        </p:scale>
        <p:origin x="1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1.xml"/><Relationship Id="rId13" Type="http://schemas.openxmlformats.org/officeDocument/2006/relationships/slide" Target="slides/slide16.xml"/><Relationship Id="rId3" Type="http://schemas.openxmlformats.org/officeDocument/2006/relationships/slide" Target="slides/slide6.xml"/><Relationship Id="rId7" Type="http://schemas.openxmlformats.org/officeDocument/2006/relationships/slide" Target="slides/slide10.xml"/><Relationship Id="rId12" Type="http://schemas.openxmlformats.org/officeDocument/2006/relationships/slide" Target="slides/slide15.xml"/><Relationship Id="rId2" Type="http://schemas.openxmlformats.org/officeDocument/2006/relationships/slide" Target="slides/slide5.xml"/><Relationship Id="rId1" Type="http://schemas.openxmlformats.org/officeDocument/2006/relationships/slide" Target="slides/slide4.xml"/><Relationship Id="rId6" Type="http://schemas.openxmlformats.org/officeDocument/2006/relationships/slide" Target="slides/slide9.xml"/><Relationship Id="rId11" Type="http://schemas.openxmlformats.org/officeDocument/2006/relationships/slide" Target="slides/slide14.xml"/><Relationship Id="rId5" Type="http://schemas.openxmlformats.org/officeDocument/2006/relationships/slide" Target="slides/slide8.xml"/><Relationship Id="rId10" Type="http://schemas.openxmlformats.org/officeDocument/2006/relationships/slide" Target="slides/slide13.xml"/><Relationship Id="rId4" Type="http://schemas.openxmlformats.org/officeDocument/2006/relationships/slide" Target="slides/slide7.xml"/><Relationship Id="rId9" Type="http://schemas.openxmlformats.org/officeDocument/2006/relationships/slide" Target="slides/slide12.xml"/><Relationship Id="rId14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512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</a:pPr>
            <a:fld id="{22244E67-557B-7741-B9F5-F61AA18495DF}" type="slidenum">
              <a:rPr lang="en-US" sz="800"/>
              <a:pPr algn="r" defTabSz="903288">
                <a:lnSpc>
                  <a:spcPct val="100000"/>
                </a:lnSpc>
              </a:pPr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181015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6148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 smtClean="0">
                <a:cs typeface="+mn-cs"/>
              </a:defRPr>
            </a:lvl1pPr>
          </a:lstStyle>
          <a:p>
            <a:pPr>
              <a:defRPr/>
            </a:pPr>
            <a:fld id="{F4CE0E46-7F05-B940-8356-5580BE265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646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9030C1-C977-B14B-8EB7-BA2B30FCDB63}" type="slidenum">
              <a:rPr lang="en-US" sz="800"/>
              <a:pPr/>
              <a:t>1</a:t>
            </a:fld>
            <a:endParaRPr lang="en-US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97270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10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521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11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424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12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582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13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394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14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6348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15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64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16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8289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17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386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en-US"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805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4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965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5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298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6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65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7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3.1</a:t>
            </a:r>
            <a:r>
              <a:rPr lang="en-US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900" dirty="0"/>
              <a:t>Introduction</a:t>
            </a:r>
            <a:r>
              <a:rPr lang="en-US" sz="900" baseline="0" dirty="0"/>
              <a:t> to the Cisco </a:t>
            </a:r>
            <a:r>
              <a:rPr lang="en-US" sz="900" baseline="0" dirty="0" err="1"/>
              <a:t>IoT</a:t>
            </a:r>
            <a:r>
              <a:rPr lang="en-US" sz="900" baseline="0" dirty="0"/>
              <a:t> System</a:t>
            </a:r>
            <a:endParaRPr lang="en-US" sz="9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</a:rPr>
              <a:t>3.1.4 –</a:t>
            </a:r>
            <a:r>
              <a:rPr lang="en-US" baseline="0" dirty="0">
                <a:latin typeface="Arial" charset="0"/>
              </a:rPr>
              <a:t> </a:t>
            </a:r>
            <a:r>
              <a:rPr lang="en-US" dirty="0"/>
              <a:t>The Fog Computing</a:t>
            </a:r>
            <a:r>
              <a:rPr lang="en-US" baseline="0" dirty="0"/>
              <a:t> Pillar (Cont.)</a:t>
            </a:r>
            <a:endParaRPr lang="en-US" dirty="0"/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302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8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3.1</a:t>
            </a:r>
            <a:r>
              <a:rPr lang="en-US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900" dirty="0"/>
              <a:t>Introduction</a:t>
            </a:r>
            <a:r>
              <a:rPr lang="en-US" sz="900" baseline="0" dirty="0"/>
              <a:t> to the Cisco </a:t>
            </a:r>
            <a:r>
              <a:rPr lang="en-US" sz="900" baseline="0" dirty="0" err="1"/>
              <a:t>IoT</a:t>
            </a:r>
            <a:r>
              <a:rPr lang="en-US" sz="900" baseline="0" dirty="0"/>
              <a:t> System</a:t>
            </a:r>
            <a:endParaRPr lang="en-US" sz="9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</a:rPr>
              <a:t>3.1.5 –</a:t>
            </a:r>
            <a:r>
              <a:rPr lang="en-US" baseline="0" dirty="0">
                <a:latin typeface="Arial" charset="0"/>
              </a:rPr>
              <a:t> </a:t>
            </a:r>
            <a:r>
              <a:rPr lang="en-US" dirty="0"/>
              <a:t>Other Cisco </a:t>
            </a:r>
            <a:r>
              <a:rPr lang="en-US" dirty="0" err="1"/>
              <a:t>IoT</a:t>
            </a:r>
            <a:r>
              <a:rPr lang="en-US" dirty="0"/>
              <a:t> System Pillars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6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9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67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C7FBAF0-BCF5-8741-945F-3C6763791038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540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5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974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0229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8" y="1687390"/>
            <a:ext cx="7940675" cy="4720787"/>
          </a:xfrm>
        </p:spPr>
        <p:txBody>
          <a:bodyPr/>
          <a:lstStyle>
            <a:lvl2pPr marL="457200" indent="-228600">
              <a:buFont typeface="Arial" panose="020B0604020202020204" pitchFamily="34" charset="0"/>
              <a:buChar char="•"/>
              <a:defRPr/>
            </a:lvl2pPr>
            <a:lvl3pPr marL="914400" indent="-225425">
              <a:buSzPct val="75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7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1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894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85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99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28856D66-2D7E-BA44-8BF8-F720D8CAD36C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398" y="2078328"/>
            <a:ext cx="7940675" cy="39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txStyles>
    <p:titleStyle>
      <a:lvl1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ＭＳ Ｐゴシック" charset="0"/>
          <a:cs typeface="ＭＳ Ｐゴシック" charset="0"/>
        </a:defRPr>
      </a:lvl1pPr>
      <a:lvl2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1" fontAlgn="base" hangingPunct="1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74675" indent="-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914400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254125" indent="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04963" indent="223838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0621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624384" y="800403"/>
            <a:ext cx="6788150" cy="100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0" indent="0" algn="l" defTabSz="8143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pitchFamily="2" charset="2"/>
              <a:buNone/>
              <a:defRPr sz="2000" b="1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 typeface="Wingdings" charset="0"/>
              <a:buNone/>
            </a:pPr>
            <a:endParaRPr lang="en-US" kern="0" dirty="0">
              <a:latin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>
                <a:latin typeface="Arial" charset="0"/>
              </a:rPr>
              <a:t/>
            </a:r>
            <a:br>
              <a:rPr lang="en-US" sz="2400" dirty="0">
                <a:latin typeface="Arial" charset="0"/>
              </a:rPr>
            </a:br>
            <a:r>
              <a:rPr lang="ru-RU" sz="2400" dirty="0">
                <a:latin typeface="Arial" charset="0"/>
              </a:rPr>
              <a:t>Лекция 10</a:t>
            </a:r>
            <a:r>
              <a:rPr lang="en-US" sz="2400" dirty="0">
                <a:latin typeface="Arial" charset="0"/>
              </a:rPr>
              <a:t>:</a:t>
            </a:r>
            <a:r>
              <a:rPr lang="ru-RU" sz="2400" dirty="0">
                <a:latin typeface="Arial" charset="0"/>
              </a:rPr>
              <a:t> </a:t>
            </a:r>
            <a:r>
              <a:rPr lang="ru-RU" sz="2400" dirty="0" err="1">
                <a:latin typeface="Arial" charset="0"/>
              </a:rPr>
              <a:t>Біріктірілмеген</a:t>
            </a:r>
            <a:r>
              <a:rPr lang="ru-RU" sz="2400" dirty="0">
                <a:latin typeface="Arial" charset="0"/>
              </a:rPr>
              <a:t> </a:t>
            </a:r>
            <a:r>
              <a:rPr lang="ru-RU" sz="2400">
                <a:latin typeface="Arial" charset="0"/>
              </a:rPr>
              <a:t>жүйелер</a:t>
            </a:r>
            <a:endParaRPr lang="en-US" sz="2400" dirty="0">
              <a:solidFill>
                <a:srgbClr val="00B0F0"/>
              </a:solidFill>
              <a:latin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264652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43025"/>
            <a:ext cx="8616565" cy="509981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IP </a:t>
            </a:r>
            <a:r>
              <a:rPr lang="ru-RU" dirty="0" err="1"/>
              <a:t>қолдайтын</a:t>
            </a:r>
            <a:r>
              <a:rPr lang="ru-RU" dirty="0"/>
              <a:t> </a:t>
            </a:r>
            <a:r>
              <a:rPr lang="ru-RU" dirty="0" err="1"/>
              <a:t>контроллерлер</a:t>
            </a:r>
            <a:r>
              <a:rPr lang="ru-RU" dirty="0"/>
              <a:t> </a:t>
            </a:r>
          </a:p>
          <a:p>
            <a:r>
              <a:rPr lang="en-US" dirty="0"/>
              <a:t>IP-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endParaRPr lang="ru-RU" dirty="0"/>
          </a:p>
          <a:p>
            <a:r>
              <a:rPr lang="ru-RU" dirty="0"/>
              <a:t>Жеке </a:t>
            </a:r>
            <a:r>
              <a:rPr lang="ru-RU" dirty="0" err="1"/>
              <a:t>тұлғаларға</a:t>
            </a:r>
            <a:r>
              <a:rPr lang="ru-RU" dirty="0"/>
              <a:t> </a:t>
            </a:r>
            <a:r>
              <a:rPr lang="ru-RU" dirty="0" err="1"/>
              <a:t>қашықтан</a:t>
            </a:r>
            <a:r>
              <a:rPr lang="ru-RU" dirty="0"/>
              <a:t> </a:t>
            </a:r>
            <a:r>
              <a:rPr lang="ru-RU" dirty="0" err="1"/>
              <a:t>контроллерге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 </a:t>
            </a:r>
          </a:p>
          <a:p>
            <a:r>
              <a:rPr lang="en-US" dirty="0"/>
              <a:t>M2M </a:t>
            </a:r>
            <a:r>
              <a:rPr lang="ru-RU" dirty="0" err="1"/>
              <a:t>конфигурациясында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ru-RU" dirty="0" err="1"/>
              <a:t>операцияларды</a:t>
            </a:r>
            <a:r>
              <a:rPr lang="ru-RU" dirty="0"/>
              <a:t> </a:t>
            </a:r>
            <a:r>
              <a:rPr lang="ru-RU" dirty="0" err="1"/>
              <a:t>орындай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endParaRPr lang="ru-RU" dirty="0"/>
          </a:p>
          <a:p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датчиктерден</a:t>
            </a:r>
            <a:r>
              <a:rPr lang="ru-RU" dirty="0"/>
              <a:t> </a:t>
            </a:r>
            <a:r>
              <a:rPr lang="ru-RU" dirty="0" err="1"/>
              <a:t>біріктіре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деректердің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талдауын</a:t>
            </a:r>
            <a:r>
              <a:rPr lang="ru-RU" dirty="0"/>
              <a:t> </a:t>
            </a:r>
            <a:r>
              <a:rPr lang="ru-RU" dirty="0" err="1"/>
              <a:t>орындай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</a:p>
          <a:p>
            <a:r>
              <a:rPr lang="en-US" dirty="0"/>
              <a:t>IP </a:t>
            </a:r>
            <a:r>
              <a:rPr lang="ru-RU" dirty="0" err="1"/>
              <a:t>қолдайтын</a:t>
            </a:r>
            <a:r>
              <a:rPr lang="ru-RU" dirty="0"/>
              <a:t> </a:t>
            </a:r>
            <a:r>
              <a:rPr lang="ru-RU" dirty="0" err="1"/>
              <a:t>датчиктер</a:t>
            </a:r>
            <a:r>
              <a:rPr lang="ru-RU" dirty="0"/>
              <a:t> </a:t>
            </a:r>
          </a:p>
          <a:p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датчиктер</a:t>
            </a:r>
            <a:r>
              <a:rPr lang="ru-RU" dirty="0"/>
              <a:t> мен </a:t>
            </a:r>
            <a:r>
              <a:rPr lang="ru-RU" dirty="0" err="1"/>
              <a:t>жетектер</a:t>
            </a:r>
            <a:r>
              <a:rPr lang="ru-RU" dirty="0"/>
              <a:t> </a:t>
            </a:r>
            <a:r>
              <a:rPr lang="en-US" dirty="0"/>
              <a:t>TCP / IP </a:t>
            </a:r>
            <a:r>
              <a:rPr lang="ru-RU" dirty="0" err="1"/>
              <a:t>қолдайды</a:t>
            </a:r>
            <a:r>
              <a:rPr lang="ru-RU" dirty="0"/>
              <a:t>.</a:t>
            </a:r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құралдарды</a:t>
            </a:r>
            <a:r>
              <a:rPr lang="ru-RU" dirty="0"/>
              <a:t>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алыс</a:t>
            </a:r>
            <a:r>
              <a:rPr lang="ru-RU" dirty="0"/>
              <a:t> </a:t>
            </a:r>
            <a:r>
              <a:rPr lang="ru-RU" dirty="0" err="1"/>
              <a:t>тасымалдауға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endParaRPr lang="ru-RU" dirty="0"/>
          </a:p>
          <a:p>
            <a:r>
              <a:rPr lang="en-US" dirty="0"/>
              <a:t>IP </a:t>
            </a:r>
            <a:r>
              <a:rPr lang="ru-RU" dirty="0" err="1"/>
              <a:t>адресациясы</a:t>
            </a:r>
            <a:endParaRPr lang="ru-RU" dirty="0"/>
          </a:p>
          <a:p>
            <a:r>
              <a:rPr lang="en-US" dirty="0"/>
              <a:t>IP-</a:t>
            </a:r>
            <a:r>
              <a:rPr lang="ru-RU" dirty="0" err="1"/>
              <a:t>құрылғылардың</a:t>
            </a:r>
            <a:r>
              <a:rPr lang="ru-RU" dirty="0"/>
              <a:t> </a:t>
            </a:r>
            <a:r>
              <a:rPr lang="en-US" dirty="0"/>
              <a:t>IP-</a:t>
            </a:r>
            <a:r>
              <a:rPr lang="ru-RU" dirty="0" err="1"/>
              <a:t>желісі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en-US" dirty="0"/>
              <a:t>IP-</a:t>
            </a:r>
            <a:r>
              <a:rPr lang="ru-RU" dirty="0" err="1"/>
              <a:t>адрестермен</a:t>
            </a:r>
            <a:r>
              <a:rPr lang="ru-RU" dirty="0"/>
              <a:t> </a:t>
            </a:r>
            <a:r>
              <a:rPr lang="ru-RU" dirty="0" err="1"/>
              <a:t>теңшеу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</a:p>
          <a:p>
            <a:r>
              <a:rPr lang="ru-RU" dirty="0" err="1"/>
              <a:t>Статикалық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адрестері</a:t>
            </a:r>
            <a:r>
              <a:rPr lang="ru-RU" dirty="0"/>
              <a:t> </a:t>
            </a:r>
            <a:r>
              <a:rPr lang="ru-RU" dirty="0" err="1"/>
              <a:t>қолмен</a:t>
            </a:r>
            <a:r>
              <a:rPr lang="ru-RU" dirty="0"/>
              <a:t> </a:t>
            </a:r>
            <a:r>
              <a:rPr lang="ru-RU" dirty="0" err="1"/>
              <a:t>теңшелген</a:t>
            </a:r>
            <a:endParaRPr lang="ru-RU" dirty="0"/>
          </a:p>
          <a:p>
            <a:r>
              <a:rPr lang="ru-RU" dirty="0" err="1"/>
              <a:t>Автоматты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адресациясы</a:t>
            </a:r>
            <a:r>
              <a:rPr lang="ru-RU" dirty="0"/>
              <a:t>-</a:t>
            </a:r>
            <a:r>
              <a:rPr lang="en-US" dirty="0"/>
              <a:t>IPv4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en-US" dirty="0"/>
              <a:t>IPv6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en-US" dirty="0"/>
              <a:t>DHCP (dynamic Host Configuration Protocol) </a:t>
            </a:r>
            <a:r>
              <a:rPr lang="ru-RU" dirty="0" err="1"/>
              <a:t>протоколының</a:t>
            </a:r>
            <a:r>
              <a:rPr lang="ru-RU" dirty="0"/>
              <a:t> </a:t>
            </a:r>
            <a:r>
              <a:rPr lang="ru-RU" dirty="0" err="1"/>
              <a:t>серверімен</a:t>
            </a:r>
            <a:r>
              <a:rPr lang="ru-RU" dirty="0"/>
              <a:t> </a:t>
            </a:r>
            <a:r>
              <a:rPr lang="ru-RU" dirty="0" err="1"/>
              <a:t>автоматты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күй</a:t>
            </a:r>
            <a:r>
              <a:rPr lang="ru-RU" dirty="0"/>
              <a:t> </a:t>
            </a:r>
            <a:r>
              <a:rPr lang="ru-RU" dirty="0" err="1"/>
              <a:t>бақылаусыз</a:t>
            </a:r>
            <a:r>
              <a:rPr lang="ru-RU" dirty="0"/>
              <a:t> (</a:t>
            </a:r>
            <a:r>
              <a:rPr lang="en-US" dirty="0"/>
              <a:t>SLAAC) </a:t>
            </a:r>
            <a:r>
              <a:rPr lang="ru-RU" dirty="0" err="1"/>
              <a:t>адрестерді</a:t>
            </a:r>
            <a:r>
              <a:rPr lang="ru-RU" dirty="0"/>
              <a:t> </a:t>
            </a:r>
            <a:r>
              <a:rPr lang="ru-RU" dirty="0" err="1"/>
              <a:t>автоматты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теңшеу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тағайындалады</a:t>
            </a:r>
            <a:r>
              <a:rPr lang="ru-RU" dirty="0"/>
              <a:t> .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 err="1"/>
              <a:t>Теңшеуге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қолдайтын</a:t>
            </a:r>
            <a:r>
              <a:rPr lang="ru-RU" dirty="0"/>
              <a:t> </a:t>
            </a:r>
            <a:r>
              <a:rPr lang="ru-RU" dirty="0" err="1"/>
              <a:t>құрылғыларды</a:t>
            </a:r>
            <a:r>
              <a:rPr lang="ru-RU" dirty="0"/>
              <a:t> </a:t>
            </a:r>
            <a:r>
              <a:rPr lang="ru-RU" dirty="0" err="1"/>
              <a:t>теңшеу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623" y="4193862"/>
            <a:ext cx="3741377" cy="266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05906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3835784"/>
            <a:ext cx="2889075" cy="2874297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228726"/>
            <a:ext cx="8722840" cy="5214116"/>
          </a:xfrm>
        </p:spPr>
        <p:txBody>
          <a:bodyPr>
            <a:normAutofit/>
          </a:bodyPr>
          <a:lstStyle/>
          <a:p>
            <a:r>
              <a:rPr lang="ru-RU" dirty="0" err="1"/>
              <a:t>Инфрақұрылым</a:t>
            </a:r>
            <a:r>
              <a:rPr lang="ru-RU" dirty="0"/>
              <a:t> </a:t>
            </a:r>
            <a:r>
              <a:rPr lang="ru-RU" dirty="0" err="1"/>
              <a:t>құрылғылары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en-US" dirty="0"/>
              <a:t>IoT </a:t>
            </a:r>
            <a:r>
              <a:rPr lang="ru-RU" dirty="0" err="1"/>
              <a:t>рөлі</a:t>
            </a:r>
            <a:endParaRPr lang="ru-RU" dirty="0"/>
          </a:p>
          <a:p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сымды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</a:p>
          <a:p>
            <a:r>
              <a:rPr lang="ru-RU" dirty="0" err="1"/>
              <a:t>Кезекте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сапасы</a:t>
            </a:r>
            <a:endParaRPr lang="ru-RU" dirty="0"/>
          </a:p>
          <a:p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қолжетімділік</a:t>
            </a:r>
            <a:endParaRPr lang="ru-RU" dirty="0"/>
          </a:p>
          <a:p>
            <a:r>
              <a:rPr lang="ru-RU" dirty="0" err="1"/>
              <a:t>Қауіпсіз</a:t>
            </a:r>
            <a:r>
              <a:rPr lang="ru-RU" dirty="0"/>
              <a:t> беру</a:t>
            </a:r>
          </a:p>
          <a:p>
            <a:r>
              <a:rPr lang="ru-RU" dirty="0" err="1"/>
              <a:t>Маршрутизаторлар</a:t>
            </a:r>
            <a:endParaRPr lang="ru-RU" dirty="0"/>
          </a:p>
          <a:p>
            <a:r>
              <a:rPr lang="ru-RU" dirty="0" err="1"/>
              <a:t>Қашықтағы</a:t>
            </a:r>
            <a:r>
              <a:rPr lang="ru-RU" dirty="0"/>
              <a:t> </a:t>
            </a:r>
            <a:r>
              <a:rPr lang="ru-RU" dirty="0" err="1"/>
              <a:t>желілердегі</a:t>
            </a:r>
            <a:r>
              <a:rPr lang="ru-RU" dirty="0"/>
              <a:t> </a:t>
            </a:r>
            <a:r>
              <a:rPr lang="ru-RU" dirty="0" err="1"/>
              <a:t>құрылғыларға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желіден</a:t>
            </a:r>
            <a:r>
              <a:rPr lang="ru-RU" dirty="0"/>
              <a:t> </a:t>
            </a:r>
            <a:r>
              <a:rPr lang="ru-RU" dirty="0" err="1"/>
              <a:t>трафикті</a:t>
            </a:r>
            <a:r>
              <a:rPr lang="ru-RU" dirty="0"/>
              <a:t> </a:t>
            </a:r>
            <a:r>
              <a:rPr lang="ru-RU" dirty="0" err="1"/>
              <a:t>бағыттау</a:t>
            </a:r>
            <a:endParaRPr lang="ru-RU" dirty="0"/>
          </a:p>
          <a:p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желілердің</a:t>
            </a:r>
            <a:r>
              <a:rPr lang="ru-RU" dirty="0"/>
              <a:t> </a:t>
            </a:r>
            <a:r>
              <a:rPr lang="ru-RU" dirty="0" err="1"/>
              <a:t>орналасуы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жинап</a:t>
            </a:r>
            <a:r>
              <a:rPr lang="ru-RU" dirty="0"/>
              <a:t>, </a:t>
            </a:r>
            <a:r>
              <a:rPr lang="ru-RU" dirty="0" err="1"/>
              <a:t>оңтайлы</a:t>
            </a:r>
            <a:r>
              <a:rPr lang="ru-RU" dirty="0"/>
              <a:t> </a:t>
            </a:r>
            <a:r>
              <a:rPr lang="ru-RU" dirty="0" err="1"/>
              <a:t>жолды</a:t>
            </a:r>
            <a:r>
              <a:rPr lang="ru-RU" dirty="0"/>
              <a:t> </a:t>
            </a:r>
            <a:r>
              <a:rPr lang="ru-RU" dirty="0" err="1"/>
              <a:t>анықтаңыз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94392"/>
            <a:ext cx="8772157" cy="72835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kk-KZ" dirty="0"/>
              <a:t>Конфигурациялау </a:t>
            </a:r>
            <a:r>
              <a:rPr lang="en-US" dirty="0"/>
              <a:t>Devices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990" y="546381"/>
            <a:ext cx="4091122" cy="300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06229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97875" y="4981574"/>
            <a:ext cx="2172900" cy="16211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5250" y="1681337"/>
            <a:ext cx="2538150" cy="1655315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578465" cy="5055475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порт </a:t>
            </a:r>
            <a:r>
              <a:rPr lang="ru-RU" dirty="0" err="1"/>
              <a:t>түрі</a:t>
            </a:r>
            <a:endParaRPr lang="ru-RU" dirty="0"/>
          </a:p>
          <a:p>
            <a:r>
              <a:rPr lang="ru-RU" dirty="0" err="1"/>
              <a:t>Маршрутизаторлар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бизнес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порт бар:</a:t>
            </a:r>
          </a:p>
          <a:p>
            <a:r>
              <a:rPr lang="en-US" dirty="0"/>
              <a:t>Ethernet-</a:t>
            </a:r>
            <a:r>
              <a:rPr lang="ru-RU" dirty="0" err="1"/>
              <a:t>порттар-бұл</a:t>
            </a:r>
            <a:r>
              <a:rPr lang="ru-RU" dirty="0"/>
              <a:t> </a:t>
            </a:r>
            <a:r>
              <a:rPr lang="ru-RU" dirty="0" err="1"/>
              <a:t>порттар</a:t>
            </a:r>
            <a:r>
              <a:rPr lang="ru-RU" dirty="0"/>
              <a:t> маршрутизатор </a:t>
            </a:r>
            <a:r>
              <a:rPr lang="ru-RU" dirty="0" err="1"/>
              <a:t>коммутаторының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бөлігіне</a:t>
            </a:r>
            <a:r>
              <a:rPr lang="ru-RU" dirty="0"/>
              <a:t> </a:t>
            </a:r>
            <a:r>
              <a:rPr lang="ru-RU" dirty="0" err="1"/>
              <a:t>қосылады</a:t>
            </a:r>
            <a:r>
              <a:rPr lang="ru-RU" dirty="0"/>
              <a:t>. Коммутатор </a:t>
            </a:r>
            <a:r>
              <a:rPr lang="ru-RU" dirty="0" err="1"/>
              <a:t>порттарына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r>
              <a:rPr lang="ru-RU" dirty="0"/>
              <a:t>Интернет порты-</a:t>
            </a:r>
            <a:r>
              <a:rPr lang="ru-RU" dirty="0" err="1"/>
              <a:t>бұл</a:t>
            </a:r>
            <a:r>
              <a:rPr lang="ru-RU" dirty="0"/>
              <a:t> порт </a:t>
            </a:r>
            <a:r>
              <a:rPr lang="ru-RU" dirty="0" err="1"/>
              <a:t>құрылғыны</a:t>
            </a:r>
            <a:r>
              <a:rPr lang="ru-RU" dirty="0"/>
              <a:t> интернет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желіге</a:t>
            </a:r>
            <a:r>
              <a:rPr lang="ru-RU" dirty="0"/>
              <a:t> </a:t>
            </a:r>
            <a:r>
              <a:rPr lang="ru-RU" dirty="0" err="1"/>
              <a:t>қосу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пайдаланылады</a:t>
            </a:r>
            <a:r>
              <a:rPr lang="ru-RU" dirty="0"/>
              <a:t>.</a:t>
            </a:r>
          </a:p>
          <a:p>
            <a:r>
              <a:rPr lang="ru-RU" dirty="0" err="1"/>
              <a:t>Параметрлері</a:t>
            </a:r>
            <a:endParaRPr lang="ru-RU" dirty="0"/>
          </a:p>
          <a:p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атауы</a:t>
            </a:r>
            <a:r>
              <a:rPr lang="ru-RU" dirty="0"/>
              <a:t> (</a:t>
            </a:r>
            <a:r>
              <a:rPr lang="en-US" dirty="0"/>
              <a:t>SSID) -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атауы</a:t>
            </a:r>
            <a:endParaRPr lang="ru-RU" dirty="0"/>
          </a:p>
          <a:p>
            <a:r>
              <a:rPr lang="en-US" dirty="0"/>
              <a:t>Wireless Password-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желіге</a:t>
            </a:r>
            <a:r>
              <a:rPr lang="ru-RU" dirty="0"/>
              <a:t> </a:t>
            </a:r>
            <a:r>
              <a:rPr lang="ru-RU" dirty="0" err="1"/>
              <a:t>қосылу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клиенттер</a:t>
            </a:r>
            <a:r>
              <a:rPr lang="ru-RU" dirty="0"/>
              <a:t> </a:t>
            </a:r>
            <a:r>
              <a:rPr lang="ru-RU" dirty="0" err="1"/>
              <a:t>пайдаланатын</a:t>
            </a:r>
            <a:r>
              <a:rPr lang="ru-RU" dirty="0"/>
              <a:t>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сөз</a:t>
            </a:r>
            <a:endParaRPr lang="ru-RU" dirty="0"/>
          </a:p>
          <a:p>
            <a:r>
              <a:rPr lang="ru-RU" dirty="0"/>
              <a:t>Пароль-</a:t>
            </a:r>
            <a:r>
              <a:rPr lang="ru-RU" dirty="0" err="1"/>
              <a:t>маршрутизаторды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пайдаланылатын</a:t>
            </a:r>
            <a:r>
              <a:rPr lang="ru-RU" dirty="0"/>
              <a:t> пароль</a:t>
            </a:r>
          </a:p>
          <a:p>
            <a:r>
              <a:rPr lang="ru-RU" dirty="0" err="1"/>
              <a:t>Сымсыз</a:t>
            </a:r>
            <a:r>
              <a:rPr lang="ru-RU" dirty="0"/>
              <a:t> маршрутизатор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маршрутизаторға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клиенттеріне</a:t>
            </a:r>
            <a:r>
              <a:rPr lang="ru-RU" dirty="0"/>
              <a:t> </a:t>
            </a:r>
            <a:r>
              <a:rPr lang="en-US" dirty="0"/>
              <a:t>DHCP </a:t>
            </a:r>
            <a:r>
              <a:rPr lang="ru-RU" dirty="0" err="1"/>
              <a:t>қызметтерін</a:t>
            </a:r>
            <a:r>
              <a:rPr lang="ru-RU" dirty="0"/>
              <a:t> </a:t>
            </a:r>
            <a:r>
              <a:rPr lang="ru-RU" dirty="0" err="1"/>
              <a:t>ұсынады</a:t>
            </a:r>
            <a:r>
              <a:rPr lang="ru-RU" dirty="0"/>
              <a:t>.</a:t>
            </a:r>
          </a:p>
          <a:p>
            <a:r>
              <a:rPr lang="ru-RU" dirty="0" err="1"/>
              <a:t>Маршрутизаторды</a:t>
            </a:r>
            <a:r>
              <a:rPr lang="ru-RU" dirty="0"/>
              <a:t> </a:t>
            </a:r>
            <a:r>
              <a:rPr lang="ru-RU" dirty="0" err="1"/>
              <a:t>қорғау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не </a:t>
            </a:r>
            <a:r>
              <a:rPr lang="ru-RU" dirty="0" err="1"/>
              <a:t>істеуге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?</a:t>
            </a:r>
          </a:p>
          <a:p>
            <a:r>
              <a:rPr lang="ru-RU" dirty="0" err="1"/>
              <a:t>Қақпасы</a:t>
            </a:r>
            <a:endParaRPr lang="ru-RU" dirty="0"/>
          </a:p>
          <a:p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желісінде</a:t>
            </a:r>
            <a:r>
              <a:rPr lang="ru-RU" dirty="0"/>
              <a:t> </a:t>
            </a:r>
            <a:r>
              <a:rPr lang="ru-RU" dirty="0" err="1"/>
              <a:t>құрылғыға</a:t>
            </a:r>
            <a:r>
              <a:rPr lang="ru-RU" dirty="0"/>
              <a:t> </a:t>
            </a:r>
            <a:r>
              <a:rPr lang="ru-RU" dirty="0" err="1"/>
              <a:t>кіру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,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алдымен</a:t>
            </a:r>
            <a:r>
              <a:rPr lang="ru-RU" dirty="0"/>
              <a:t> </a:t>
            </a:r>
            <a:r>
              <a:rPr lang="ru-RU" dirty="0" err="1"/>
              <a:t>әдепкі</a:t>
            </a:r>
            <a:r>
              <a:rPr lang="ru-RU" dirty="0"/>
              <a:t> </a:t>
            </a:r>
            <a:r>
              <a:rPr lang="ru-RU" dirty="0" err="1"/>
              <a:t>шлюзге</a:t>
            </a:r>
            <a:r>
              <a:rPr lang="ru-RU" dirty="0"/>
              <a:t> </a:t>
            </a:r>
            <a:r>
              <a:rPr lang="ru-RU" dirty="0" err="1"/>
              <a:t>пакетті</a:t>
            </a:r>
            <a:r>
              <a:rPr lang="ru-RU" dirty="0"/>
              <a:t> </a:t>
            </a:r>
            <a:r>
              <a:rPr lang="ru-RU" dirty="0" err="1"/>
              <a:t>жіберуі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 </a:t>
            </a:r>
          </a:p>
          <a:p>
            <a:r>
              <a:rPr lang="ru-RU" dirty="0" err="1"/>
              <a:t>Шағын</a:t>
            </a:r>
            <a:r>
              <a:rPr lang="ru-RU" dirty="0"/>
              <a:t> бизнес </a:t>
            </a:r>
            <a:r>
              <a:rPr lang="ru-RU" dirty="0" err="1"/>
              <a:t>ортасында</a:t>
            </a:r>
            <a:r>
              <a:rPr lang="ru-RU" dirty="0"/>
              <a:t> </a:t>
            </a:r>
            <a:r>
              <a:rPr lang="ru-RU" dirty="0" err="1"/>
              <a:t>әдепкі</a:t>
            </a:r>
            <a:r>
              <a:rPr lang="ru-RU" dirty="0"/>
              <a:t> шлюз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желіні</a:t>
            </a:r>
            <a:r>
              <a:rPr lang="ru-RU" dirty="0"/>
              <a:t> </a:t>
            </a:r>
            <a:r>
              <a:rPr lang="ru-RU" dirty="0" err="1"/>
              <a:t>Интернетке</a:t>
            </a:r>
            <a:r>
              <a:rPr lang="ru-RU" dirty="0"/>
              <a:t> </a:t>
            </a:r>
            <a:r>
              <a:rPr lang="ru-RU" dirty="0" err="1"/>
              <a:t>қосу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пайдаланылатын</a:t>
            </a:r>
            <a:r>
              <a:rPr lang="ru-RU" dirty="0"/>
              <a:t> маршрутизатор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94392"/>
            <a:ext cx="8772157" cy="728352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dirty="0" err="1"/>
              <a:t>Шағын</a:t>
            </a:r>
            <a:r>
              <a:rPr lang="ru-RU" dirty="0"/>
              <a:t> бизнес </a:t>
            </a:r>
            <a:r>
              <a:rPr lang="ru-RU" dirty="0" err="1"/>
              <a:t>маршрутизаторларын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 </a:t>
            </a:r>
            <a:r>
              <a:rPr lang="ru-RU" dirty="0" err="1"/>
              <a:t>кіріспе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61619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8810" y="1122744"/>
            <a:ext cx="8587990" cy="5382831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Бағдарламалау</a:t>
            </a:r>
            <a:r>
              <a:rPr lang="ru-RU" dirty="0"/>
              <a:t> </a:t>
            </a:r>
            <a:r>
              <a:rPr lang="en-US" dirty="0"/>
              <a:t>IoT </a:t>
            </a:r>
            <a:r>
              <a:rPr lang="ru-RU" dirty="0" err="1"/>
              <a:t>жеңілдетеді</a:t>
            </a:r>
            <a:endParaRPr lang="ru-RU" dirty="0"/>
          </a:p>
          <a:p>
            <a:r>
              <a:rPr lang="ru-RU" dirty="0" err="1"/>
              <a:t>Датчиктер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қайда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 </a:t>
            </a:r>
            <a:r>
              <a:rPr lang="ru-RU" dirty="0" err="1"/>
              <a:t>керектігін</a:t>
            </a:r>
            <a:r>
              <a:rPr lang="ru-RU" dirty="0"/>
              <a:t> </a:t>
            </a:r>
            <a:r>
              <a:rPr lang="ru-RU" dirty="0" err="1"/>
              <a:t>білуі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</a:t>
            </a:r>
          </a:p>
          <a:p>
            <a:r>
              <a:rPr lang="ru-RU" dirty="0"/>
              <a:t>Контроллер осы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осы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құрылғыға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 </a:t>
            </a:r>
            <a:r>
              <a:rPr lang="ru-RU" dirty="0" err="1"/>
              <a:t>керектігін</a:t>
            </a:r>
            <a:r>
              <a:rPr lang="ru-RU" dirty="0"/>
              <a:t> </a:t>
            </a:r>
            <a:r>
              <a:rPr lang="ru-RU" dirty="0" err="1"/>
              <a:t>шешу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нұсқаулықтар</a:t>
            </a:r>
            <a:r>
              <a:rPr lang="ru-RU" dirty="0"/>
              <a:t> </a:t>
            </a:r>
            <a:r>
              <a:rPr lang="ru-RU" dirty="0" err="1"/>
              <a:t>жиынтығымен</a:t>
            </a:r>
            <a:r>
              <a:rPr lang="ru-RU" dirty="0"/>
              <a:t> </a:t>
            </a:r>
            <a:r>
              <a:rPr lang="ru-RU" dirty="0" err="1"/>
              <a:t>бағдарламаланған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</a:t>
            </a:r>
          </a:p>
          <a:p>
            <a:r>
              <a:rPr lang="ru-RU" dirty="0" err="1"/>
              <a:t>Бағдарлама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не?</a:t>
            </a:r>
          </a:p>
          <a:p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бағдарлама-белгілі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тәртіппен</a:t>
            </a:r>
            <a:r>
              <a:rPr lang="ru-RU" dirty="0"/>
              <a:t> </a:t>
            </a:r>
            <a:r>
              <a:rPr lang="ru-RU" dirty="0" err="1"/>
              <a:t>орындалуы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 КОМПЬЮТЕРГЕ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нұсқаулық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.</a:t>
            </a:r>
          </a:p>
          <a:p>
            <a:r>
              <a:rPr lang="ru-RU" dirty="0" err="1"/>
              <a:t>Бағдарламалау</a:t>
            </a:r>
            <a:r>
              <a:rPr lang="ru-RU" dirty="0"/>
              <a:t> </a:t>
            </a:r>
            <a:r>
              <a:rPr lang="ru-RU" dirty="0" err="1"/>
              <a:t>тілдеріндегі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таралған</a:t>
            </a:r>
            <a:r>
              <a:rPr lang="ru-RU" dirty="0"/>
              <a:t>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құрылымдар</a:t>
            </a:r>
            <a:r>
              <a:rPr lang="ru-RU" dirty="0"/>
              <a:t>:</a:t>
            </a:r>
          </a:p>
          <a:p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шарт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нұсқаулар</a:t>
            </a:r>
            <a:r>
              <a:rPr lang="ru-RU" dirty="0"/>
              <a:t> (</a:t>
            </a:r>
            <a:r>
              <a:rPr lang="en-US" dirty="0"/>
              <a:t>If / Then)</a:t>
            </a:r>
          </a:p>
          <a:p>
            <a:r>
              <a:rPr lang="en-US" dirty="0"/>
              <a:t>Do </a:t>
            </a:r>
            <a:r>
              <a:rPr lang="ru-RU" dirty="0" err="1"/>
              <a:t>нұсқауды</a:t>
            </a:r>
            <a:r>
              <a:rPr lang="ru-RU" dirty="0"/>
              <a:t> </a:t>
            </a:r>
            <a:r>
              <a:rPr lang="ru-RU" dirty="0" err="1"/>
              <a:t>білдіру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(</a:t>
            </a:r>
            <a:r>
              <a:rPr lang="en-US" dirty="0"/>
              <a:t>For / Do)</a:t>
            </a:r>
          </a:p>
          <a:p>
            <a:r>
              <a:rPr lang="ru-RU" dirty="0" err="1"/>
              <a:t>Әзірге</a:t>
            </a:r>
            <a:r>
              <a:rPr lang="ru-RU" dirty="0"/>
              <a:t> </a:t>
            </a:r>
            <a:r>
              <a:rPr lang="ru-RU" dirty="0" err="1"/>
              <a:t>шарт</a:t>
            </a:r>
            <a:r>
              <a:rPr lang="ru-RU" dirty="0"/>
              <a:t> </a:t>
            </a:r>
            <a:r>
              <a:rPr lang="ru-RU" dirty="0" err="1"/>
              <a:t>нұсқаулар</a:t>
            </a:r>
            <a:r>
              <a:rPr lang="ru-RU" dirty="0"/>
              <a:t> (</a:t>
            </a:r>
            <a:r>
              <a:rPr lang="ru-RU" dirty="0" err="1"/>
              <a:t>әзірге</a:t>
            </a:r>
            <a:r>
              <a:rPr lang="ru-RU" dirty="0"/>
              <a:t> / </a:t>
            </a:r>
            <a:r>
              <a:rPr lang="en-US" dirty="0"/>
              <a:t>Do)</a:t>
            </a:r>
          </a:p>
          <a:p>
            <a:r>
              <a:rPr lang="ru-RU" dirty="0" err="1"/>
              <a:t>бағдарлама</a:t>
            </a:r>
            <a:r>
              <a:rPr lang="ru-RU" dirty="0"/>
              <a:t> </a:t>
            </a:r>
            <a:r>
              <a:rPr lang="ru-RU" dirty="0" err="1"/>
              <a:t>түрі</a:t>
            </a:r>
            <a:endParaRPr lang="ru-RU" dirty="0"/>
          </a:p>
          <a:p>
            <a:r>
              <a:rPr lang="ru-RU" dirty="0" err="1"/>
              <a:t>Микробағдарламада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r>
              <a:rPr lang="ru-RU" dirty="0"/>
              <a:t> </a:t>
            </a:r>
            <a:r>
              <a:rPr lang="ru-RU" dirty="0" err="1"/>
              <a:t>жүктеу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орындайтын</a:t>
            </a:r>
            <a:r>
              <a:rPr lang="ru-RU" dirty="0"/>
              <a:t> </a:t>
            </a:r>
            <a:r>
              <a:rPr lang="ru-RU" dirty="0" err="1"/>
              <a:t>нұсқаулар</a:t>
            </a:r>
            <a:r>
              <a:rPr lang="ru-RU" dirty="0"/>
              <a:t> бар.</a:t>
            </a:r>
          </a:p>
          <a:p>
            <a:r>
              <a:rPr lang="ru-RU" dirty="0" err="1"/>
              <a:t>Операциялық</a:t>
            </a:r>
            <a:r>
              <a:rPr lang="ru-RU" dirty="0"/>
              <a:t> </a:t>
            </a:r>
            <a:r>
              <a:rPr lang="ru-RU" dirty="0" err="1"/>
              <a:t>жүйелер</a:t>
            </a:r>
            <a:r>
              <a:rPr lang="ru-RU" dirty="0"/>
              <a:t> </a:t>
            </a:r>
            <a:r>
              <a:rPr lang="ru-RU" dirty="0" err="1"/>
              <a:t>адамдарға</a:t>
            </a:r>
            <a:r>
              <a:rPr lang="ru-RU" dirty="0"/>
              <a:t> </a:t>
            </a:r>
            <a:r>
              <a:rPr lang="ru-RU" dirty="0" err="1"/>
              <a:t>компьютермен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</a:p>
          <a:p>
            <a:r>
              <a:rPr lang="ru-RU" dirty="0" err="1"/>
              <a:t>Қолданбалар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тапсырманы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қызметті</a:t>
            </a:r>
            <a:r>
              <a:rPr lang="ru-RU" dirty="0"/>
              <a:t> </a:t>
            </a:r>
            <a:r>
              <a:rPr lang="ru-RU" dirty="0" err="1"/>
              <a:t>орындау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жазылған</a:t>
            </a:r>
            <a:r>
              <a:rPr lang="ru-RU" dirty="0"/>
              <a:t>.</a:t>
            </a:r>
          </a:p>
          <a:p>
            <a:r>
              <a:rPr lang="ru-RU" dirty="0" err="1"/>
              <a:t>алгоритмдік</a:t>
            </a:r>
            <a:r>
              <a:rPr lang="ru-RU" dirty="0"/>
              <a:t> </a:t>
            </a:r>
            <a:r>
              <a:rPr lang="ru-RU" dirty="0" err="1"/>
              <a:t>тіл</a:t>
            </a:r>
            <a:endParaRPr lang="ru-RU" dirty="0"/>
          </a:p>
          <a:p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атауға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?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94392"/>
            <a:ext cx="8772157" cy="728352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kk-KZ" dirty="0"/>
              <a:t>Программалау. Программа дегеніміз не?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29" y="3411384"/>
            <a:ext cx="5054071" cy="344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59161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426065" cy="5055475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ru-RU" dirty="0" err="1"/>
              <a:t>Прототиптеуді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endParaRPr lang="ru-RU" dirty="0"/>
          </a:p>
          <a:p>
            <a:r>
              <a:rPr lang="ru-RU" dirty="0" err="1"/>
              <a:t>Прототиптеу-бұл</a:t>
            </a:r>
            <a:r>
              <a:rPr lang="ru-RU" dirty="0"/>
              <a:t> </a:t>
            </a:r>
            <a:r>
              <a:rPr lang="ru-RU" dirty="0" err="1"/>
              <a:t>өнімнің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рудиментарлы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моделін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.</a:t>
            </a:r>
          </a:p>
          <a:p>
            <a:r>
              <a:rPr lang="ru-RU" dirty="0" err="1"/>
              <a:t>Прототиптеу</a:t>
            </a:r>
            <a:r>
              <a:rPr lang="ru-RU" dirty="0"/>
              <a:t> </a:t>
            </a:r>
            <a:r>
              <a:rPr lang="ru-RU" dirty="0" err="1"/>
              <a:t>жобалаудың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дағдыларын</a:t>
            </a:r>
            <a:r>
              <a:rPr lang="ru-RU" dirty="0"/>
              <a:t>,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дағдыларды</a:t>
            </a:r>
            <a:r>
              <a:rPr lang="ru-RU" dirty="0"/>
              <a:t>, </a:t>
            </a:r>
            <a:r>
              <a:rPr lang="ru-RU" dirty="0" err="1"/>
              <a:t>физикалық</a:t>
            </a:r>
            <a:r>
              <a:rPr lang="ru-RU" dirty="0"/>
              <a:t>/</a:t>
            </a:r>
            <a:r>
              <a:rPr lang="ru-RU" dirty="0" err="1"/>
              <a:t>механикалық</a:t>
            </a:r>
            <a:r>
              <a:rPr lang="ru-RU" dirty="0"/>
              <a:t> </a:t>
            </a:r>
            <a:r>
              <a:rPr lang="ru-RU" dirty="0" err="1"/>
              <a:t>дағдыларды</a:t>
            </a:r>
            <a:r>
              <a:rPr lang="ru-RU" dirty="0"/>
              <a:t>, </a:t>
            </a:r>
            <a:r>
              <a:rPr lang="ru-RU" dirty="0" err="1"/>
              <a:t>бағдарламалау</a:t>
            </a:r>
            <a:r>
              <a:rPr lang="ru-RU" dirty="0"/>
              <a:t> </a:t>
            </a:r>
            <a:r>
              <a:rPr lang="ru-RU" dirty="0" err="1"/>
              <a:t>дағдыларын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TCP/IP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істейтінін</a:t>
            </a:r>
            <a:r>
              <a:rPr lang="ru-RU" dirty="0"/>
              <a:t> </a:t>
            </a:r>
            <a:r>
              <a:rPr lang="ru-RU" dirty="0" err="1"/>
              <a:t>түсінуді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  <a:p>
            <a:r>
              <a:rPr lang="ru-RU" dirty="0"/>
              <a:t>Прототип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қалай</a:t>
            </a:r>
            <a:endParaRPr lang="ru-RU" dirty="0"/>
          </a:p>
          <a:p>
            <a:r>
              <a:rPr lang="ru-RU" dirty="0" err="1"/>
              <a:t>Әдістердің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- "</a:t>
            </a:r>
            <a:r>
              <a:rPr lang="ru-RU" dirty="0" err="1"/>
              <a:t>жылдам</a:t>
            </a:r>
            <a:r>
              <a:rPr lang="ru-RU" dirty="0"/>
              <a:t> </a:t>
            </a:r>
            <a:r>
              <a:rPr lang="ru-RU" dirty="0" err="1"/>
              <a:t>прототиплеу</a:t>
            </a:r>
            <a:r>
              <a:rPr lang="ru-RU" dirty="0"/>
              <a:t> </a:t>
            </a:r>
            <a:r>
              <a:rPr lang="ru-RU" dirty="0" err="1"/>
              <a:t>әдісі</a:t>
            </a:r>
            <a:r>
              <a:rPr lang="ru-RU" dirty="0"/>
              <a:t>".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процесті</a:t>
            </a:r>
            <a:r>
              <a:rPr lang="ru-RU" dirty="0"/>
              <a:t> </a:t>
            </a:r>
            <a:r>
              <a:rPr lang="ru-RU" dirty="0" err="1"/>
              <a:t>түсіндіре</a:t>
            </a:r>
            <a:r>
              <a:rPr lang="ru-RU" dirty="0"/>
              <a:t> </a:t>
            </a:r>
            <a:r>
              <a:rPr lang="ru-RU" dirty="0" err="1"/>
              <a:t>аласыз</a:t>
            </a:r>
            <a:r>
              <a:rPr lang="ru-RU" dirty="0"/>
              <a:t> ба?</a:t>
            </a:r>
          </a:p>
          <a:p>
            <a:r>
              <a:rPr lang="ru-RU" dirty="0" err="1"/>
              <a:t>Кейбір</a:t>
            </a:r>
            <a:r>
              <a:rPr lang="ru-RU" dirty="0"/>
              <a:t> краудфандинг </a:t>
            </a:r>
            <a:r>
              <a:rPr lang="ru-RU" dirty="0" err="1"/>
              <a:t>бағдарламалары</a:t>
            </a:r>
            <a:r>
              <a:rPr lang="ru-RU" dirty="0"/>
              <a:t>-</a:t>
            </a:r>
            <a:r>
              <a:rPr lang="en-US" dirty="0"/>
              <a:t>Kickstarter, Indiegogo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 err="1"/>
              <a:t>Crowdfunder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94392"/>
            <a:ext cx="8772157" cy="728352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dirty="0" err="1"/>
              <a:t>Сіздің</a:t>
            </a:r>
            <a:r>
              <a:rPr lang="ru-RU" dirty="0"/>
              <a:t> </a:t>
            </a:r>
            <a:r>
              <a:rPr lang="ru-RU" dirty="0" err="1"/>
              <a:t>идеяларды</a:t>
            </a:r>
            <a:r>
              <a:rPr lang="ru-RU" dirty="0"/>
              <a:t> </a:t>
            </a:r>
            <a:r>
              <a:rPr lang="ru-RU" dirty="0" err="1"/>
              <a:t>прототиптеу</a:t>
            </a:r>
            <a:r>
              <a:rPr lang="ru-RU" dirty="0"/>
              <a:t> </a:t>
            </a:r>
            <a:r>
              <a:rPr lang="ru-RU" dirty="0" err="1"/>
              <a:t>прототиптеу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не?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5115696"/>
            <a:ext cx="2412825" cy="159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83616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9535" y="4140958"/>
            <a:ext cx="2904272" cy="193154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190626"/>
            <a:ext cx="8602117" cy="5252216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физикалық</a:t>
            </a:r>
            <a:r>
              <a:rPr lang="ru-RU" dirty="0"/>
              <a:t> материал</a:t>
            </a:r>
          </a:p>
          <a:p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идеяларыңыздың</a:t>
            </a:r>
            <a:r>
              <a:rPr lang="ru-RU" dirty="0"/>
              <a:t> </a:t>
            </a:r>
            <a:r>
              <a:rPr lang="ru-RU" dirty="0" err="1"/>
              <a:t>прототипі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материалдарды</a:t>
            </a:r>
            <a:r>
              <a:rPr lang="ru-RU" dirty="0"/>
              <a:t> </a:t>
            </a:r>
            <a:r>
              <a:rPr lang="ru-RU" dirty="0" err="1"/>
              <a:t>қолданар</a:t>
            </a:r>
            <a:r>
              <a:rPr lang="ru-RU" dirty="0"/>
              <a:t> </a:t>
            </a:r>
            <a:r>
              <a:rPr lang="ru-RU" dirty="0" err="1"/>
              <a:t>едіңіз</a:t>
            </a:r>
            <a:r>
              <a:rPr lang="ru-RU" dirty="0"/>
              <a:t>?</a:t>
            </a:r>
          </a:p>
          <a:p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Құралдар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endParaRPr lang="ru-RU" dirty="0"/>
          </a:p>
          <a:p>
            <a:r>
              <a:rPr lang="en-US" dirty="0"/>
              <a:t>Arduino-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микроконтроллерлік</a:t>
            </a:r>
            <a:r>
              <a:rPr lang="ru-RU" dirty="0"/>
              <a:t> </a:t>
            </a:r>
            <a:r>
              <a:rPr lang="ru-RU" dirty="0" err="1"/>
              <a:t>платаға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оттарды</a:t>
            </a:r>
            <a:r>
              <a:rPr lang="ru-RU" dirty="0"/>
              <a:t>, </a:t>
            </a:r>
            <a:r>
              <a:rPr lang="ru-RU" dirty="0" err="1"/>
              <a:t>қозғалтқыштарды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объектілерді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ауыстырып-қосқыштармен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датчиктермен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етуді</a:t>
            </a:r>
            <a:r>
              <a:rPr lang="ru-RU" dirty="0"/>
              <a:t> </a:t>
            </a:r>
            <a:r>
              <a:rPr lang="ru-RU" dirty="0" err="1"/>
              <a:t>жазу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әзірлеу</a:t>
            </a:r>
            <a:r>
              <a:rPr lang="ru-RU" dirty="0"/>
              <a:t> </a:t>
            </a:r>
            <a:r>
              <a:rPr lang="ru-RU" dirty="0" err="1"/>
              <a:t>ортасына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коды бар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платформасы</a:t>
            </a:r>
            <a:r>
              <a:rPr lang="ru-RU" dirty="0"/>
              <a:t>. </a:t>
            </a:r>
          </a:p>
          <a:p>
            <a:r>
              <a:rPr lang="en-US" dirty="0"/>
              <a:t>Raspberry Pi-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несие</a:t>
            </a:r>
            <a:r>
              <a:rPr lang="ru-RU" dirty="0"/>
              <a:t> </a:t>
            </a:r>
            <a:r>
              <a:rPr lang="ru-RU" dirty="0" err="1"/>
              <a:t>картасы</a:t>
            </a:r>
            <a:r>
              <a:rPr lang="ru-RU" dirty="0"/>
              <a:t> бар </a:t>
            </a:r>
            <a:r>
              <a:rPr lang="ru-RU" dirty="0" err="1"/>
              <a:t>арзан</a:t>
            </a:r>
            <a:r>
              <a:rPr lang="ru-RU" dirty="0"/>
              <a:t> компьютер, </a:t>
            </a:r>
            <a:r>
              <a:rPr lang="ru-RU" dirty="0" err="1"/>
              <a:t>ол</a:t>
            </a:r>
            <a:r>
              <a:rPr lang="ru-RU" dirty="0"/>
              <a:t> компьютер </a:t>
            </a:r>
            <a:r>
              <a:rPr lang="ru-RU" dirty="0" err="1"/>
              <a:t>мониторына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теледидарға</a:t>
            </a:r>
            <a:r>
              <a:rPr lang="ru-RU" dirty="0"/>
              <a:t> </a:t>
            </a:r>
            <a:r>
              <a:rPr lang="ru-RU" dirty="0" err="1"/>
              <a:t>қосылады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стандартты</a:t>
            </a:r>
            <a:r>
              <a:rPr lang="ru-RU" dirty="0"/>
              <a:t> </a:t>
            </a:r>
            <a:r>
              <a:rPr lang="ru-RU" dirty="0" err="1"/>
              <a:t>пернетақта</a:t>
            </a:r>
            <a:r>
              <a:rPr lang="ru-RU" dirty="0"/>
              <a:t> мен </a:t>
            </a:r>
            <a:r>
              <a:rPr lang="ru-RU" dirty="0" err="1"/>
              <a:t>тінтуірмен</a:t>
            </a:r>
            <a:r>
              <a:rPr lang="ru-RU" dirty="0"/>
              <a:t> </a:t>
            </a:r>
            <a:r>
              <a:rPr lang="ru-RU" dirty="0" err="1"/>
              <a:t>басқарылуы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</a:p>
          <a:p>
            <a:r>
              <a:rPr lang="en-US" dirty="0" err="1"/>
              <a:t>BeagleBone</a:t>
            </a:r>
            <a:r>
              <a:rPr lang="en-US" dirty="0"/>
              <a:t>-Raspberry Pi </a:t>
            </a:r>
            <a:r>
              <a:rPr lang="ru-RU" dirty="0" err="1"/>
              <a:t>өлшеміне</a:t>
            </a:r>
            <a:r>
              <a:rPr lang="ru-RU" dirty="0"/>
              <a:t>, </a:t>
            </a:r>
            <a:r>
              <a:rPr lang="ru-RU" dirty="0" err="1"/>
              <a:t>тамақтану</a:t>
            </a:r>
            <a:r>
              <a:rPr lang="ru-RU" dirty="0"/>
              <a:t> мен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қойылатын</a:t>
            </a:r>
            <a:r>
              <a:rPr lang="ru-RU" dirty="0"/>
              <a:t> </a:t>
            </a:r>
            <a:r>
              <a:rPr lang="ru-RU" dirty="0" err="1"/>
              <a:t>талаптарға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қуаты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.</a:t>
            </a:r>
          </a:p>
          <a:p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ресурстар</a:t>
            </a:r>
            <a:endParaRPr lang="ru-RU" dirty="0"/>
          </a:p>
          <a:p>
            <a:r>
              <a:rPr lang="en-US" dirty="0"/>
              <a:t>Khan Academy-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коммерциялық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беру веб-сайты. </a:t>
            </a:r>
          </a:p>
          <a:p>
            <a:r>
              <a:rPr lang="ru-RU" dirty="0"/>
              <a:t>Код </a:t>
            </a:r>
            <a:r>
              <a:rPr lang="ru-RU" dirty="0" err="1"/>
              <a:t>академиясы</a:t>
            </a:r>
            <a:r>
              <a:rPr lang="ru-RU" dirty="0"/>
              <a:t> </a:t>
            </a:r>
            <a:r>
              <a:rPr lang="ru-RU" dirty="0" err="1"/>
              <a:t>бағдарламалауды</a:t>
            </a:r>
            <a:r>
              <a:rPr lang="ru-RU" dirty="0"/>
              <a:t> </a:t>
            </a:r>
            <a:r>
              <a:rPr lang="ru-RU" dirty="0" err="1"/>
              <a:t>оқыту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интерактивтілікті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r>
              <a:rPr lang="ru-RU" dirty="0"/>
              <a:t>.</a:t>
            </a:r>
          </a:p>
          <a:p>
            <a:r>
              <a:rPr lang="ru-RU" dirty="0" err="1"/>
              <a:t>Сіздің</a:t>
            </a:r>
            <a:r>
              <a:rPr lang="ru-RU" dirty="0"/>
              <a:t> </a:t>
            </a:r>
            <a:r>
              <a:rPr lang="ru-RU" dirty="0" err="1"/>
              <a:t>қауымдастығыңызда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семинарлар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жетімді</a:t>
            </a:r>
            <a:r>
              <a:rPr lang="ru-RU" dirty="0"/>
              <a:t>?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94392"/>
            <a:ext cx="8772157" cy="728352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dirty="0" err="1"/>
              <a:t>Сіздің</a:t>
            </a:r>
            <a:r>
              <a:rPr lang="ru-RU" dirty="0"/>
              <a:t> </a:t>
            </a:r>
            <a:r>
              <a:rPr lang="ru-RU" dirty="0" err="1"/>
              <a:t>Идеяларыңызды</a:t>
            </a:r>
            <a:r>
              <a:rPr lang="ru-RU" dirty="0"/>
              <a:t> </a:t>
            </a:r>
            <a:r>
              <a:rPr lang="ru-RU" dirty="0" err="1"/>
              <a:t>Прототиптеу</a:t>
            </a:r>
            <a:r>
              <a:rPr lang="ru-RU" dirty="0"/>
              <a:t>, </a:t>
            </a:r>
            <a:r>
              <a:rPr lang="ru-RU" dirty="0" err="1"/>
              <a:t>Прототиптеу</a:t>
            </a:r>
            <a:r>
              <a:rPr lang="ru-RU" dirty="0"/>
              <a:t> </a:t>
            </a:r>
            <a:r>
              <a:rPr lang="ru-RU" dirty="0" err="1"/>
              <a:t>Ресурстары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536627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2349" y="1232594"/>
            <a:ext cx="8531508" cy="525009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IoT </a:t>
            </a:r>
            <a:r>
              <a:rPr lang="ru-RU" dirty="0" err="1"/>
              <a:t>желілерді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, </a:t>
            </a:r>
            <a:r>
              <a:rPr lang="ru-RU" dirty="0" err="1"/>
              <a:t>бөлінген</a:t>
            </a:r>
            <a:r>
              <a:rPr lang="ru-RU" dirty="0"/>
              <a:t> </a:t>
            </a:r>
            <a:r>
              <a:rPr lang="ru-RU" dirty="0" err="1"/>
              <a:t>коллекциядан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en-US" dirty="0"/>
              <a:t>M2M </a:t>
            </a:r>
            <a:r>
              <a:rPr lang="ru-RU" dirty="0" err="1"/>
              <a:t>қосылымы</a:t>
            </a:r>
            <a:r>
              <a:rPr lang="ru-RU" dirty="0"/>
              <a:t> интернет </a:t>
            </a:r>
            <a:r>
              <a:rPr lang="ru-RU" dirty="0" err="1"/>
              <a:t>заттары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бірегей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. </a:t>
            </a:r>
          </a:p>
          <a:p>
            <a:r>
              <a:rPr lang="en-US" dirty="0"/>
              <a:t>Cisco </a:t>
            </a:r>
            <a:r>
              <a:rPr lang="en-US" dirty="0" err="1"/>
              <a:t>Cisco</a:t>
            </a:r>
            <a:r>
              <a:rPr lang="en-US" dirty="0"/>
              <a:t> IoT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en-US" dirty="0"/>
              <a:t>IoT </a:t>
            </a:r>
            <a:r>
              <a:rPr lang="ru-RU" dirty="0" err="1"/>
              <a:t>тәсілін</a:t>
            </a:r>
            <a:r>
              <a:rPr lang="ru-RU" dirty="0"/>
              <a:t> </a:t>
            </a:r>
            <a:r>
              <a:rPr lang="ru-RU" dirty="0" err="1"/>
              <a:t>ұсынды</a:t>
            </a:r>
            <a:r>
              <a:rPr lang="ru-RU" dirty="0"/>
              <a:t>. </a:t>
            </a:r>
            <a:r>
              <a:rPr lang="en-US" dirty="0"/>
              <a:t>IoT </a:t>
            </a:r>
            <a:r>
              <a:rPr lang="ru-RU" dirty="0" err="1"/>
              <a:t>Циско</a:t>
            </a:r>
            <a:r>
              <a:rPr lang="ru-RU" dirty="0"/>
              <a:t>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бағандары</a:t>
            </a:r>
            <a:r>
              <a:rPr lang="ru-RU" dirty="0"/>
              <a:t>:</a:t>
            </a:r>
          </a:p>
          <a:p>
            <a:r>
              <a:rPr lang="ru-RU" dirty="0" err="1"/>
              <a:t>Желіге</a:t>
            </a:r>
            <a:r>
              <a:rPr lang="ru-RU" dirty="0"/>
              <a:t> </a:t>
            </a:r>
            <a:r>
              <a:rPr lang="ru-RU" dirty="0" err="1"/>
              <a:t>қосылу</a:t>
            </a:r>
            <a:endParaRPr lang="ru-RU" dirty="0"/>
          </a:p>
          <a:p>
            <a:r>
              <a:rPr lang="ru-RU" dirty="0" err="1"/>
              <a:t>Тұман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endParaRPr lang="ru-RU" dirty="0"/>
          </a:p>
          <a:p>
            <a:r>
              <a:rPr lang="ru-RU" dirty="0" err="1"/>
              <a:t>Қауіпсіздік</a:t>
            </a:r>
            <a:r>
              <a:rPr lang="ru-RU" dirty="0"/>
              <a:t> (</a:t>
            </a:r>
            <a:r>
              <a:rPr lang="ru-RU" dirty="0" err="1"/>
              <a:t>кибер</a:t>
            </a:r>
            <a:r>
              <a:rPr lang="ru-RU" dirty="0"/>
              <a:t> -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)</a:t>
            </a:r>
          </a:p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endParaRPr lang="ru-RU" dirty="0"/>
          </a:p>
          <a:p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автоматтандыру</a:t>
            </a:r>
            <a:endParaRPr lang="ru-RU" dirty="0"/>
          </a:p>
          <a:p>
            <a:r>
              <a:rPr lang="ru-RU" dirty="0" err="1"/>
              <a:t>Қолданбаны</a:t>
            </a:r>
            <a:r>
              <a:rPr lang="ru-RU" dirty="0"/>
              <a:t> </a:t>
            </a:r>
            <a:r>
              <a:rPr lang="ru-RU" dirty="0" err="1"/>
              <a:t>Қосу</a:t>
            </a:r>
            <a:endParaRPr lang="ru-RU" dirty="0"/>
          </a:p>
          <a:p>
            <a:r>
              <a:rPr lang="ru-RU" dirty="0" err="1"/>
              <a:t>Хаттамалар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пайдаланатын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ережелеріне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диалогтың</a:t>
            </a:r>
            <a:r>
              <a:rPr lang="ru-RU" dirty="0"/>
              <a:t> </a:t>
            </a:r>
            <a:r>
              <a:rPr lang="ru-RU" dirty="0" err="1"/>
              <a:t>сипаттамасына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.</a:t>
            </a:r>
          </a:p>
          <a:p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хаттамалар</a:t>
            </a:r>
            <a:r>
              <a:rPr lang="ru-RU" dirty="0"/>
              <a:t> </a:t>
            </a:r>
            <a:r>
              <a:rPr lang="ru-RU" dirty="0" err="1"/>
              <a:t>тобы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іс-қимылды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етуге</a:t>
            </a:r>
            <a:r>
              <a:rPr lang="ru-RU" dirty="0"/>
              <a:t> </a:t>
            </a:r>
            <a:r>
              <a:rPr lang="ru-RU" dirty="0" err="1"/>
              <a:t>көмектесетін</a:t>
            </a:r>
            <a:r>
              <a:rPr lang="ru-RU" dirty="0"/>
              <a:t> </a:t>
            </a:r>
            <a:r>
              <a:rPr lang="ru-RU" dirty="0" err="1"/>
              <a:t>хаттамалар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Тарау</a:t>
            </a:r>
            <a:r>
              <a:rPr lang="ru-RU" dirty="0"/>
              <a:t> </a:t>
            </a:r>
            <a:r>
              <a:rPr lang="ru-RU" dirty="0" err="1"/>
              <a:t>Түйіндемесі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760924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2349" y="1232594"/>
            <a:ext cx="8531508" cy="5331979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Бұлтты</a:t>
            </a:r>
            <a:r>
              <a:rPr lang="ru-RU" dirty="0"/>
              <a:t> </a:t>
            </a:r>
            <a:r>
              <a:rPr lang="ru-RU" dirty="0" err="1"/>
              <a:t>есептеулер-бұл</a:t>
            </a:r>
            <a:r>
              <a:rPr lang="ru-RU" dirty="0"/>
              <a:t> </a:t>
            </a:r>
            <a:r>
              <a:rPr lang="ru-RU" dirty="0" err="1"/>
              <a:t>серверлік</a:t>
            </a:r>
            <a:r>
              <a:rPr lang="ru-RU" dirty="0"/>
              <a:t> </a:t>
            </a:r>
            <a:r>
              <a:rPr lang="ru-RU" dirty="0" err="1"/>
              <a:t>модельдің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,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серверлер</a:t>
            </a:r>
            <a:r>
              <a:rPr lang="ru-RU" dirty="0"/>
              <a:t> мен </a:t>
            </a:r>
            <a:r>
              <a:rPr lang="ru-RU" dirty="0" err="1"/>
              <a:t>қызметтер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таратылған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орталықтарында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.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тұман</a:t>
            </a:r>
            <a:r>
              <a:rPr lang="ru-RU" dirty="0"/>
              <a:t> </a:t>
            </a:r>
            <a:r>
              <a:rPr lang="ru-RU" dirty="0" err="1"/>
              <a:t>бұлт</a:t>
            </a:r>
            <a:r>
              <a:rPr lang="ru-RU" dirty="0"/>
              <a:t> </a:t>
            </a:r>
            <a:r>
              <a:rPr lang="ru-RU" dirty="0" err="1"/>
              <a:t>есептеулерін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шетінде</a:t>
            </a:r>
            <a:r>
              <a:rPr lang="ru-RU" dirty="0"/>
              <a:t> </a:t>
            </a:r>
            <a:r>
              <a:rPr lang="ru-RU" dirty="0" err="1"/>
              <a:t>қызметтерді</a:t>
            </a:r>
            <a:r>
              <a:rPr lang="ru-RU" dirty="0"/>
              <a:t> </a:t>
            </a:r>
            <a:r>
              <a:rPr lang="ru-RU" dirty="0" err="1"/>
              <a:t>кеңейтеді</a:t>
            </a:r>
            <a:r>
              <a:rPr lang="ru-RU" dirty="0"/>
              <a:t>.</a:t>
            </a:r>
          </a:p>
          <a:p>
            <a:r>
              <a:rPr lang="ru-RU" dirty="0" err="1"/>
              <a:t>Ақырғы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, </a:t>
            </a:r>
            <a:r>
              <a:rPr lang="ru-RU" dirty="0" err="1"/>
              <a:t>датчиктер</a:t>
            </a:r>
            <a:r>
              <a:rPr lang="ru-RU" dirty="0"/>
              <a:t>, </a:t>
            </a:r>
            <a:r>
              <a:rPr lang="en-US" dirty="0"/>
              <a:t>RFID-</a:t>
            </a:r>
            <a:r>
              <a:rPr lang="ru-RU" dirty="0" err="1"/>
              <a:t>тегтер</a:t>
            </a:r>
            <a:r>
              <a:rPr lang="ru-RU" dirty="0"/>
              <a:t> мен </a:t>
            </a:r>
            <a:r>
              <a:rPr lang="ru-RU" dirty="0" err="1"/>
              <a:t>жетектер</a:t>
            </a:r>
            <a:r>
              <a:rPr lang="ru-RU" dirty="0"/>
              <a:t> </a:t>
            </a:r>
            <a:r>
              <a:rPr lang="ru-RU" dirty="0" err="1"/>
              <a:t>пайдалануға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</a:t>
            </a:r>
            <a:r>
              <a:rPr lang="ru-RU" dirty="0" err="1"/>
              <a:t>контроллерлер</a:t>
            </a:r>
            <a:r>
              <a:rPr lang="ru-RU" dirty="0"/>
              <a:t> </a:t>
            </a:r>
            <a:r>
              <a:rPr lang="ru-RU" dirty="0" err="1"/>
              <a:t>жүрген</a:t>
            </a:r>
            <a:r>
              <a:rPr lang="ru-RU" dirty="0"/>
              <a:t> </a:t>
            </a:r>
            <a:r>
              <a:rPr lang="ru-RU" dirty="0" err="1"/>
              <a:t>мең-зең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контроллерлері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желісі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тарата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пайдаланушыларға</a:t>
            </a:r>
            <a:r>
              <a:rPr lang="ru-RU" dirty="0"/>
              <a:t> </a:t>
            </a:r>
            <a:r>
              <a:rPr lang="ru-RU" dirty="0" err="1"/>
              <a:t>қашықтан</a:t>
            </a:r>
            <a:r>
              <a:rPr lang="ru-RU" dirty="0"/>
              <a:t> </a:t>
            </a:r>
            <a:r>
              <a:rPr lang="ru-RU" dirty="0" err="1"/>
              <a:t>контроллерге</a:t>
            </a:r>
            <a:r>
              <a:rPr lang="ru-RU" dirty="0"/>
              <a:t> </a:t>
            </a:r>
            <a:r>
              <a:rPr lang="ru-RU" dirty="0" err="1"/>
              <a:t>қатынауды</a:t>
            </a:r>
            <a:r>
              <a:rPr lang="ru-RU" dirty="0"/>
              <a:t> </a:t>
            </a:r>
            <a:r>
              <a:rPr lang="ru-RU" dirty="0" err="1"/>
              <a:t>ұсына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</a:p>
          <a:p>
            <a:r>
              <a:rPr lang="ru-RU" dirty="0" err="1"/>
              <a:t>Инфрақұрылым</a:t>
            </a:r>
            <a:r>
              <a:rPr lang="ru-RU" dirty="0"/>
              <a:t> </a:t>
            </a:r>
            <a:r>
              <a:rPr lang="ru-RU" dirty="0" err="1"/>
              <a:t>құрылғылары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кезекте</a:t>
            </a:r>
            <a:r>
              <a:rPr lang="ru-RU" dirty="0"/>
              <a:t> контроллер </a:t>
            </a:r>
            <a:r>
              <a:rPr lang="ru-RU" dirty="0" err="1"/>
              <a:t>құрылғылары</a:t>
            </a:r>
            <a:r>
              <a:rPr lang="ru-RU" dirty="0"/>
              <a:t> мен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деректердің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ауыстыруына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</a:p>
          <a:p>
            <a:r>
              <a:rPr lang="ru-RU" dirty="0" err="1"/>
              <a:t>Датчиктер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осы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қайда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екендігі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хабардар</a:t>
            </a:r>
            <a:r>
              <a:rPr lang="ru-RU" dirty="0"/>
              <a:t> </a:t>
            </a:r>
            <a:r>
              <a:rPr lang="ru-RU" dirty="0" err="1"/>
              <a:t>етілуі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Контроллер осы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хабарды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құрылғыға</a:t>
            </a:r>
            <a:r>
              <a:rPr lang="ru-RU" dirty="0"/>
              <a:t> </a:t>
            </a:r>
            <a:r>
              <a:rPr lang="ru-RU" dirty="0" err="1"/>
              <a:t>жіберу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 </a:t>
            </a:r>
            <a:r>
              <a:rPr lang="ru-RU" dirty="0" err="1"/>
              <a:t>пе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шешім</a:t>
            </a:r>
            <a:r>
              <a:rPr lang="ru-RU" dirty="0"/>
              <a:t> </a:t>
            </a:r>
            <a:r>
              <a:rPr lang="ru-RU" dirty="0" err="1"/>
              <a:t>қабылдауға</a:t>
            </a:r>
            <a:r>
              <a:rPr lang="ru-RU" dirty="0"/>
              <a:t> </a:t>
            </a:r>
            <a:r>
              <a:rPr lang="ru-RU" dirty="0" err="1"/>
              <a:t>бағдарламаланған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</a:t>
            </a:r>
          </a:p>
          <a:p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бағдарлама-белгілі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тәртіппен</a:t>
            </a:r>
            <a:r>
              <a:rPr lang="ru-RU" dirty="0"/>
              <a:t> </a:t>
            </a:r>
            <a:r>
              <a:rPr lang="ru-RU" dirty="0" err="1"/>
              <a:t>орындалуы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 КОМПЬЮТЕРГЕ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нұсқаулық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тілдер</a:t>
            </a:r>
            <a:r>
              <a:rPr lang="ru-RU" dirty="0"/>
              <a:t> </a:t>
            </a:r>
            <a:r>
              <a:rPr lang="ru-RU" dirty="0" err="1"/>
              <a:t>адамдарға</a:t>
            </a:r>
            <a:r>
              <a:rPr lang="ru-RU" dirty="0"/>
              <a:t> </a:t>
            </a:r>
            <a:r>
              <a:rPr lang="ru-RU" dirty="0" err="1"/>
              <a:t>компьютерлер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түсіне</a:t>
            </a:r>
            <a:r>
              <a:rPr lang="ru-RU" dirty="0"/>
              <a:t> </a:t>
            </a:r>
            <a:r>
              <a:rPr lang="ru-RU" dirty="0" err="1"/>
              <a:t>алатындай</a:t>
            </a:r>
            <a:r>
              <a:rPr lang="ru-RU" dirty="0"/>
              <a:t> </a:t>
            </a:r>
            <a:r>
              <a:rPr lang="ru-RU" dirty="0" err="1"/>
              <a:t>нұсқаулар</a:t>
            </a:r>
            <a:r>
              <a:rPr lang="ru-RU" dirty="0"/>
              <a:t> </a:t>
            </a:r>
            <a:r>
              <a:rPr lang="ru-RU" dirty="0" err="1"/>
              <a:t>жазуға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  <a:p>
            <a:r>
              <a:rPr lang="ru-RU" dirty="0" err="1"/>
              <a:t>Бағдарламалау</a:t>
            </a:r>
            <a:r>
              <a:rPr lang="ru-RU" dirty="0"/>
              <a:t> МОП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шешуші</a:t>
            </a:r>
            <a:r>
              <a:rPr lang="ru-RU" dirty="0"/>
              <a:t> </a:t>
            </a:r>
            <a:r>
              <a:rPr lang="ru-RU" dirty="0" err="1"/>
              <a:t>мәнге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 </a:t>
            </a:r>
            <a:r>
              <a:rPr lang="ru-RU" dirty="0" err="1"/>
              <a:t>Бағдарламалармен</a:t>
            </a:r>
            <a:r>
              <a:rPr lang="ru-RU" dirty="0"/>
              <a:t> </a:t>
            </a:r>
            <a:r>
              <a:rPr lang="ru-RU" dirty="0" err="1"/>
              <a:t>жұмысты</a:t>
            </a:r>
            <a:r>
              <a:rPr lang="ru-RU" dirty="0"/>
              <a:t> </a:t>
            </a:r>
            <a:r>
              <a:rPr lang="ru-RU" dirty="0" err="1"/>
              <a:t>бастауға</a:t>
            </a:r>
            <a:r>
              <a:rPr lang="ru-RU" dirty="0"/>
              <a:t> </a:t>
            </a:r>
            <a:r>
              <a:rPr lang="ru-RU" dirty="0" err="1"/>
              <a:t>көмектесетін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тегін</a:t>
            </a:r>
            <a:r>
              <a:rPr lang="ru-RU" dirty="0"/>
              <a:t> </a:t>
            </a:r>
            <a:r>
              <a:rPr lang="ru-RU" dirty="0" err="1"/>
              <a:t>ресурстар</a:t>
            </a:r>
            <a:r>
              <a:rPr lang="ru-RU" dirty="0"/>
              <a:t> бар. </a:t>
            </a:r>
            <a:r>
              <a:rPr lang="en-US" dirty="0"/>
              <a:t>Arduino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танымал</a:t>
            </a:r>
            <a:r>
              <a:rPr lang="ru-RU" dirty="0"/>
              <a:t> </a:t>
            </a:r>
            <a:r>
              <a:rPr lang="ru-RU" dirty="0" err="1"/>
              <a:t>платформаларының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, </a:t>
            </a:r>
            <a:r>
              <a:rPr lang="en-US" dirty="0"/>
              <a:t>Raspberry PI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 err="1"/>
              <a:t>Beaglebone</a:t>
            </a:r>
            <a:r>
              <a:rPr lang="en-US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Бастықтың</a:t>
            </a:r>
            <a:r>
              <a:rPr lang="ru-RU" dirty="0"/>
              <a:t> </a:t>
            </a:r>
            <a:r>
              <a:rPr lang="ru-RU" dirty="0" err="1"/>
              <a:t>Түйіндемесі</a:t>
            </a:r>
            <a:r>
              <a:rPr lang="ru-RU" dirty="0"/>
              <a:t> (</a:t>
            </a:r>
            <a:r>
              <a:rPr lang="ru-RU" dirty="0" err="1"/>
              <a:t>Жалғасы</a:t>
            </a:r>
            <a:r>
              <a:rPr lang="ru-RU" dirty="0"/>
              <a:t>))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291248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CA" dirty="0"/>
              <a:t>1 Cisco IoT </a:t>
            </a:r>
            <a:r>
              <a:rPr lang="ru-RU" dirty="0" err="1"/>
              <a:t>жүйесіне</a:t>
            </a:r>
            <a:r>
              <a:rPr lang="ru-RU" dirty="0"/>
              <a:t> </a:t>
            </a:r>
            <a:r>
              <a:rPr lang="ru-RU" dirty="0" err="1"/>
              <a:t>кіріспе</a:t>
            </a:r>
            <a:endParaRPr lang="ru-RU" dirty="0"/>
          </a:p>
          <a:p>
            <a:r>
              <a:rPr lang="ru-RU" dirty="0"/>
              <a:t> </a:t>
            </a:r>
            <a:r>
              <a:rPr lang="en-CA" dirty="0"/>
              <a:t>Cisco IoT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ерекшеліктері</a:t>
            </a:r>
            <a:r>
              <a:rPr lang="ru-RU" dirty="0"/>
              <a:t> мен </a:t>
            </a:r>
            <a:r>
              <a:rPr lang="ru-RU" dirty="0" err="1"/>
              <a:t>функцияларын</a:t>
            </a:r>
            <a:r>
              <a:rPr lang="ru-RU" dirty="0"/>
              <a:t> </a:t>
            </a:r>
            <a:r>
              <a:rPr lang="ru-RU" dirty="0" err="1"/>
              <a:t>түсіндіріңіз</a:t>
            </a:r>
            <a:r>
              <a:rPr lang="ru-RU" dirty="0"/>
              <a:t>.</a:t>
            </a:r>
          </a:p>
          <a:p>
            <a:r>
              <a:rPr lang="ru-RU" dirty="0"/>
              <a:t>2 </a:t>
            </a:r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баптауға</a:t>
            </a:r>
            <a:r>
              <a:rPr lang="ru-RU" dirty="0"/>
              <a:t> </a:t>
            </a:r>
            <a:r>
              <a:rPr lang="ru-RU" dirty="0" err="1"/>
              <a:t>кіріспе</a:t>
            </a:r>
            <a:endParaRPr lang="ru-RU" dirty="0"/>
          </a:p>
          <a:p>
            <a:r>
              <a:rPr lang="ru-RU" dirty="0"/>
              <a:t> </a:t>
            </a:r>
            <a:r>
              <a:rPr lang="en-CA" dirty="0"/>
              <a:t>IoT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құрылғыны</a:t>
            </a:r>
            <a:r>
              <a:rPr lang="ru-RU" dirty="0"/>
              <a:t> </a:t>
            </a:r>
            <a:r>
              <a:rPr lang="ru-RU" dirty="0" err="1"/>
              <a:t>теңшеңіз</a:t>
            </a:r>
            <a:r>
              <a:rPr lang="ru-RU" dirty="0"/>
              <a:t>.</a:t>
            </a:r>
          </a:p>
          <a:p>
            <a:r>
              <a:rPr lang="ru-RU" dirty="0"/>
              <a:t>3 </a:t>
            </a:r>
            <a:r>
              <a:rPr lang="ru-RU" dirty="0" err="1"/>
              <a:t>бағдарламалау</a:t>
            </a:r>
            <a:endParaRPr lang="ru-RU" dirty="0"/>
          </a:p>
          <a:p>
            <a:r>
              <a:rPr lang="ru-RU" dirty="0" err="1"/>
              <a:t>Бағдарламалау</a:t>
            </a:r>
            <a:r>
              <a:rPr lang="ru-RU" dirty="0"/>
              <a:t> </a:t>
            </a:r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кодтарын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.</a:t>
            </a:r>
          </a:p>
          <a:p>
            <a:r>
              <a:rPr lang="ru-RU" dirty="0"/>
              <a:t>4 </a:t>
            </a:r>
            <a:r>
              <a:rPr lang="ru-RU" dirty="0" err="1"/>
              <a:t>Сіздің</a:t>
            </a:r>
            <a:r>
              <a:rPr lang="ru-RU" dirty="0"/>
              <a:t> </a:t>
            </a:r>
            <a:r>
              <a:rPr lang="ru-RU" dirty="0" err="1"/>
              <a:t>Идеяларыңызды</a:t>
            </a:r>
            <a:r>
              <a:rPr lang="ru-RU" dirty="0"/>
              <a:t> </a:t>
            </a:r>
            <a:r>
              <a:rPr lang="ru-RU" dirty="0" err="1"/>
              <a:t>Прототиплеу</a:t>
            </a:r>
            <a:endParaRPr lang="ru-RU" dirty="0"/>
          </a:p>
          <a:p>
            <a:r>
              <a:rPr lang="ru-RU" dirty="0" err="1"/>
              <a:t>Прототиптеу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мақсатын</a:t>
            </a:r>
            <a:r>
              <a:rPr lang="ru-RU" dirty="0"/>
              <a:t> </a:t>
            </a:r>
            <a:r>
              <a:rPr lang="ru-RU" dirty="0" err="1"/>
              <a:t>түсіндіріңіз</a:t>
            </a:r>
            <a:r>
              <a:rPr lang="ru-RU" dirty="0"/>
              <a:t>.</a:t>
            </a:r>
            <a:endParaRPr lang="en-CA" dirty="0"/>
          </a:p>
        </p:txBody>
      </p:sp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Бөлімдер</a:t>
            </a:r>
            <a:r>
              <a:rPr lang="ru-RU" dirty="0"/>
              <a:t> Мен </a:t>
            </a:r>
            <a:r>
              <a:rPr lang="ru-RU" dirty="0" err="1"/>
              <a:t>Мақсаттар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710895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00B0F0"/>
                </a:solidFill>
              </a:rPr>
              <a:t>Перевести в</a:t>
            </a:r>
            <a:r>
              <a:rPr lang="en-US" sz="2400" dirty="0">
                <a:solidFill>
                  <a:srgbClr val="00B0F0"/>
                </a:solidFill>
              </a:rPr>
              <a:t>GoogleBing1 Cisco IoT </a:t>
            </a:r>
            <a:r>
              <a:rPr lang="ru-RU" sz="2400" dirty="0" err="1">
                <a:solidFill>
                  <a:srgbClr val="00B0F0"/>
                </a:solidFill>
              </a:rPr>
              <a:t>жүйесіне</a:t>
            </a:r>
            <a:r>
              <a:rPr lang="ru-RU" sz="2400" dirty="0">
                <a:solidFill>
                  <a:srgbClr val="00B0F0"/>
                </a:solidFill>
              </a:rPr>
              <a:t> кіріспе1 </a:t>
            </a:r>
            <a:r>
              <a:rPr lang="en-US" sz="2400" dirty="0">
                <a:solidFill>
                  <a:srgbClr val="00B0F0"/>
                </a:solidFill>
              </a:rPr>
              <a:t>Cisco IoT </a:t>
            </a:r>
            <a:r>
              <a:rPr lang="ru-RU" sz="2400" dirty="0" err="1">
                <a:solidFill>
                  <a:srgbClr val="00B0F0"/>
                </a:solidFill>
              </a:rPr>
              <a:t>жүйесіне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кіріспе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2121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298" y="633342"/>
            <a:ext cx="3563702" cy="3001012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752915" cy="5055475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Тұтынушылар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қосу</a:t>
            </a:r>
            <a:endParaRPr lang="ru-RU" dirty="0"/>
          </a:p>
          <a:p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</a:t>
            </a:r>
            <a:r>
              <a:rPr lang="ru-RU" dirty="0"/>
              <a:t> </a:t>
            </a:r>
            <a:r>
              <a:rPr lang="ru-RU" dirty="0" err="1"/>
              <a:t>сымды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мүмкіндіктері</a:t>
            </a:r>
            <a:r>
              <a:rPr lang="ru-RU" dirty="0"/>
              <a:t> бар маршрутизатор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  <a:p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</a:t>
            </a:r>
            <a:r>
              <a:rPr lang="ru-RU" dirty="0"/>
              <a:t> </a:t>
            </a:r>
            <a:r>
              <a:rPr lang="ru-RU" dirty="0" err="1"/>
              <a:t>Интернетке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Интернет </a:t>
            </a:r>
            <a:r>
              <a:rPr lang="ru-RU" dirty="0" err="1"/>
              <a:t>провайдері</a:t>
            </a:r>
            <a:r>
              <a:rPr lang="ru-RU" dirty="0"/>
              <a:t> (</a:t>
            </a:r>
            <a:r>
              <a:rPr lang="en-US" dirty="0"/>
              <a:t>ISP)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қосылады</a:t>
            </a:r>
            <a:r>
              <a:rPr lang="ru-RU" dirty="0"/>
              <a:t>. </a:t>
            </a:r>
          </a:p>
          <a:p>
            <a:r>
              <a:rPr lang="ru-RU" dirty="0" err="1"/>
              <a:t>Датчиктер</a:t>
            </a:r>
            <a:r>
              <a:rPr lang="ru-RU" dirty="0"/>
              <a:t>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датчиктер</a:t>
            </a:r>
            <a:r>
              <a:rPr lang="ru-RU" dirty="0"/>
              <a:t> интернет </a:t>
            </a:r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бірегей</a:t>
            </a:r>
            <a:r>
              <a:rPr lang="ru-RU" dirty="0"/>
              <a:t> </a:t>
            </a:r>
            <a:r>
              <a:rPr lang="en-US" dirty="0"/>
              <a:t>M2M </a:t>
            </a:r>
            <a:r>
              <a:rPr lang="ru-RU" dirty="0" err="1"/>
              <a:t>желілерінің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Датчиктер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іс-қимыл</a:t>
            </a:r>
            <a:r>
              <a:rPr lang="ru-RU" dirty="0"/>
              <a:t> </a:t>
            </a:r>
            <a:r>
              <a:rPr lang="ru-RU" dirty="0" err="1"/>
              <a:t>жасай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маршрутизатор (роутер) </a:t>
            </a:r>
            <a:r>
              <a:rPr lang="ru-RU" dirty="0" err="1"/>
              <a:t>арқылы</a:t>
            </a:r>
            <a:r>
              <a:rPr lang="ru-RU" dirty="0"/>
              <a:t>, провайдер </a:t>
            </a:r>
            <a:r>
              <a:rPr lang="ru-RU" dirty="0" err="1"/>
              <a:t>желісі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, </a:t>
            </a:r>
            <a:r>
              <a:rPr lang="ru-RU" dirty="0" err="1"/>
              <a:t>бұлттағы</a:t>
            </a:r>
            <a:r>
              <a:rPr lang="ru-RU" dirty="0"/>
              <a:t> </a:t>
            </a:r>
            <a:r>
              <a:rPr lang="ru-RU" dirty="0" err="1"/>
              <a:t>серверге</a:t>
            </a:r>
            <a:r>
              <a:rPr lang="ru-RU" dirty="0"/>
              <a:t> </a:t>
            </a:r>
            <a:r>
              <a:rPr lang="ru-RU" dirty="0" err="1"/>
              <a:t>жібере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r>
              <a:rPr lang="ru-RU" dirty="0" err="1"/>
              <a:t>Мұнда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жинақтауға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талдауға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</a:p>
          <a:p>
            <a:r>
              <a:rPr lang="ru-RU" dirty="0" err="1"/>
              <a:t>Индустрияландыру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қосу</a:t>
            </a:r>
            <a:endParaRPr lang="ru-RU" dirty="0"/>
          </a:p>
          <a:p>
            <a:r>
              <a:rPr lang="ru-RU" dirty="0" err="1"/>
              <a:t>Сенімділік</a:t>
            </a:r>
            <a:r>
              <a:rPr lang="ru-RU" dirty="0"/>
              <a:t> пен </a:t>
            </a:r>
            <a:r>
              <a:rPr lang="ru-RU" dirty="0" err="1"/>
              <a:t>дербестікті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endParaRPr lang="ru-RU" dirty="0"/>
          </a:p>
          <a:p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араласуына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тым</a:t>
            </a:r>
            <a:r>
              <a:rPr lang="ru-RU" dirty="0"/>
              <a:t> тез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операциялар</a:t>
            </a:r>
            <a:r>
              <a:rPr lang="ru-RU" dirty="0"/>
              <a:t> мен </a:t>
            </a:r>
            <a:r>
              <a:rPr lang="ru-RU" dirty="0" err="1"/>
              <a:t>есептер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 err="1"/>
              <a:t>Қосу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en-US" dirty="0"/>
              <a:t>Cisco IoT </a:t>
            </a:r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18555" y="3793008"/>
            <a:ext cx="1781638" cy="27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16043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4814" y="1256809"/>
            <a:ext cx="8650263" cy="2874862"/>
          </a:xfrm>
        </p:spPr>
        <p:txBody>
          <a:bodyPr>
            <a:normAutofit fontScale="55000" lnSpcReduction="20000"/>
          </a:bodyPr>
          <a:lstStyle/>
          <a:p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біріктіру</a:t>
            </a:r>
            <a:r>
              <a:rPr lang="ru-RU" dirty="0"/>
              <a:t> </a:t>
            </a:r>
            <a:r>
              <a:rPr lang="ru-RU" dirty="0" err="1"/>
              <a:t>мәселелері</a:t>
            </a:r>
            <a:endParaRPr lang="ru-RU" dirty="0"/>
          </a:p>
          <a:p>
            <a:r>
              <a:rPr lang="ru-RU" dirty="0" err="1"/>
              <a:t>Теңшелетін</a:t>
            </a:r>
            <a:r>
              <a:rPr lang="ru-RU" dirty="0"/>
              <a:t> </a:t>
            </a:r>
            <a:r>
              <a:rPr lang="ru-RU" dirty="0" err="1"/>
              <a:t>қосымшаларды</a:t>
            </a:r>
            <a:r>
              <a:rPr lang="ru-RU" dirty="0"/>
              <a:t> </a:t>
            </a:r>
            <a:r>
              <a:rPr lang="ru-RU" dirty="0" err="1"/>
              <a:t>пайдалана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өндірушілердің</a:t>
            </a:r>
            <a:r>
              <a:rPr lang="ru-RU" dirty="0"/>
              <a:t> </a:t>
            </a:r>
            <a:r>
              <a:rPr lang="ru-RU" dirty="0" err="1"/>
              <a:t>құрылғыларынан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миллион </a:t>
            </a:r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біріктіру</a:t>
            </a:r>
            <a:r>
              <a:rPr lang="ru-RU" dirty="0"/>
              <a:t> </a:t>
            </a:r>
          </a:p>
          <a:p>
            <a:r>
              <a:rPr lang="ru-RU" dirty="0" err="1"/>
              <a:t>Қолданыстағы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инфрақұрылымға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біріктіру</a:t>
            </a:r>
            <a:endParaRPr lang="ru-RU" dirty="0"/>
          </a:p>
          <a:p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деңгейлері</a:t>
            </a:r>
            <a:r>
              <a:rPr lang="ru-RU" dirty="0"/>
              <a:t> </a:t>
            </a:r>
            <a:r>
              <a:rPr lang="ru-RU" dirty="0" err="1"/>
              <a:t>теңшелген</a:t>
            </a:r>
            <a:r>
              <a:rPr lang="ru-RU" dirty="0"/>
              <a:t> осы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құрылғылардың</a:t>
            </a:r>
            <a:r>
              <a:rPr lang="ru-RU" dirty="0"/>
              <a:t> </a:t>
            </a:r>
            <a:r>
              <a:rPr lang="ru-RU" dirty="0" err="1"/>
              <a:t>қауіпсіздігі</a:t>
            </a:r>
            <a:endParaRPr lang="ru-RU" dirty="0"/>
          </a:p>
          <a:p>
            <a:r>
              <a:rPr lang="en-US" dirty="0"/>
              <a:t>Cisco IoT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бағандар</a:t>
            </a:r>
            <a:r>
              <a:rPr lang="ru-RU" dirty="0"/>
              <a:t> </a:t>
            </a:r>
          </a:p>
          <a:p>
            <a:r>
              <a:rPr lang="ru-RU" dirty="0" err="1"/>
              <a:t>Цифрлау</a:t>
            </a:r>
            <a:r>
              <a:rPr lang="ru-RU" dirty="0"/>
              <a:t> </a:t>
            </a:r>
            <a:r>
              <a:rPr lang="ru-RU" dirty="0" err="1"/>
              <a:t>күрделілігін</a:t>
            </a:r>
            <a:r>
              <a:rPr lang="ru-RU" dirty="0"/>
              <a:t> </a:t>
            </a:r>
            <a:r>
              <a:rPr lang="ru-RU" dirty="0" err="1"/>
              <a:t>төмендету</a:t>
            </a:r>
            <a:r>
              <a:rPr lang="ru-RU" dirty="0"/>
              <a:t> </a:t>
            </a:r>
            <a:r>
              <a:rPr lang="ru-RU" dirty="0" err="1"/>
              <a:t>есебінен</a:t>
            </a:r>
            <a:r>
              <a:rPr lang="ru-RU" dirty="0"/>
              <a:t> </a:t>
            </a:r>
            <a:r>
              <a:rPr lang="en-US" dirty="0"/>
              <a:t>IoT </a:t>
            </a:r>
            <a:r>
              <a:rPr lang="ru-RU" dirty="0" err="1"/>
              <a:t>шешімдерін</a:t>
            </a:r>
            <a:r>
              <a:rPr lang="ru-RU" dirty="0"/>
              <a:t> </a:t>
            </a:r>
            <a:r>
              <a:rPr lang="ru-RU" dirty="0" err="1"/>
              <a:t>қабылдауға</a:t>
            </a:r>
            <a:r>
              <a:rPr lang="ru-RU" dirty="0"/>
              <a:t> </a:t>
            </a:r>
            <a:r>
              <a:rPr lang="ru-RU" dirty="0" err="1"/>
              <a:t>өнеркәсіп</a:t>
            </a:r>
            <a:r>
              <a:rPr lang="ru-RU" dirty="0"/>
              <a:t> </a:t>
            </a:r>
            <a:r>
              <a:rPr lang="ru-RU" dirty="0" err="1"/>
              <a:t>ұйымдары</a:t>
            </a:r>
            <a:r>
              <a:rPr lang="ru-RU" dirty="0"/>
              <a:t> мен </a:t>
            </a:r>
            <a:r>
              <a:rPr lang="ru-RU" dirty="0" err="1"/>
              <a:t>салаларына</a:t>
            </a:r>
            <a:r>
              <a:rPr lang="ru-RU" dirty="0"/>
              <a:t> </a:t>
            </a:r>
            <a:r>
              <a:rPr lang="ru-RU" dirty="0" err="1"/>
              <a:t>көмек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endParaRPr lang="ru-RU" dirty="0"/>
          </a:p>
          <a:p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нүктелері</a:t>
            </a:r>
            <a:r>
              <a:rPr lang="ru-RU" dirty="0"/>
              <a:t> мен </a:t>
            </a:r>
            <a:r>
              <a:rPr lang="ru-RU" dirty="0" err="1"/>
              <a:t>платформалары</a:t>
            </a:r>
            <a:r>
              <a:rPr lang="ru-RU" dirty="0"/>
              <a:t> бар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ауқымды</a:t>
            </a:r>
            <a:r>
              <a:rPr lang="ru-RU" dirty="0"/>
              <a:t> </a:t>
            </a:r>
            <a:r>
              <a:rPr lang="ru-RU" dirty="0" err="1"/>
              <a:t>жүйелерді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жасайтын</a:t>
            </a:r>
            <a:r>
              <a:rPr lang="ru-RU" dirty="0"/>
              <a:t> </a:t>
            </a:r>
            <a:r>
              <a:rPr lang="ru-RU" dirty="0" err="1"/>
              <a:t>деректердің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көлемін</a:t>
            </a:r>
            <a:r>
              <a:rPr lang="ru-RU" dirty="0"/>
              <a:t> </a:t>
            </a:r>
            <a:r>
              <a:rPr lang="ru-RU" dirty="0" err="1"/>
              <a:t>басқаруға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инфрақұрылымды</a:t>
            </a:r>
            <a:r>
              <a:rPr lang="ru-RU" dirty="0"/>
              <a:t> </a:t>
            </a:r>
            <a:r>
              <a:rPr lang="ru-RU" dirty="0" err="1"/>
              <a:t>құру</a:t>
            </a:r>
            <a:endParaRPr lang="ru-RU" dirty="0"/>
          </a:p>
          <a:p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элементтерді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бағандар</a:t>
            </a:r>
            <a:r>
              <a:rPr lang="ru-RU" dirty="0"/>
              <a:t> </a:t>
            </a:r>
            <a:r>
              <a:rPr lang="ru-RU" dirty="0" err="1"/>
              <a:t>тұжырымдамасын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dirty="0"/>
              <a:t>Перевести в</a:t>
            </a:r>
            <a:r>
              <a:rPr lang="en-US" dirty="0" err="1"/>
              <a:t>GoogleBingCisco</a:t>
            </a:r>
            <a:r>
              <a:rPr lang="en-US" dirty="0"/>
              <a:t> IoT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r>
              <a:rPr lang="ru-RU" dirty="0"/>
              <a:t> </a:t>
            </a:r>
            <a:r>
              <a:rPr lang="en-US" dirty="0"/>
              <a:t>Cisco IoT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6208" y="4131671"/>
            <a:ext cx="5547473" cy="251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6531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228" y="4275053"/>
            <a:ext cx="3903772" cy="25829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55" y="2929220"/>
            <a:ext cx="3692746" cy="26009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02396"/>
            <a:ext cx="3672872" cy="265560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387366"/>
            <a:ext cx="8635615" cy="5055475"/>
          </a:xfrm>
        </p:spPr>
        <p:txBody>
          <a:bodyPr>
            <a:normAutofit/>
          </a:bodyPr>
          <a:lstStyle/>
          <a:p>
            <a:r>
              <a:rPr lang="ru-RU" dirty="0"/>
              <a:t>Перевести в</a:t>
            </a:r>
            <a:r>
              <a:rPr lang="en-US" dirty="0" err="1"/>
              <a:t>GoogleBing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модельдер-желідегі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ағынын</a:t>
            </a:r>
            <a:r>
              <a:rPr lang="ru-RU" dirty="0"/>
              <a:t> </a:t>
            </a:r>
            <a:r>
              <a:rPr lang="ru-RU" dirty="0" err="1"/>
              <a:t>сипаттау</a:t>
            </a:r>
            <a:r>
              <a:rPr lang="ru-RU" dirty="0"/>
              <a:t>. </a:t>
            </a:r>
          </a:p>
          <a:p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моделін</a:t>
            </a:r>
            <a:r>
              <a:rPr lang="ru-RU" dirty="0"/>
              <a:t> </a:t>
            </a:r>
            <a:r>
              <a:rPr lang="ru-RU" dirty="0" err="1"/>
              <a:t>сипаттау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 </a:t>
            </a:r>
            <a:r>
              <a:rPr lang="ru-RU" dirty="0" err="1"/>
              <a:t>Сандарды</a:t>
            </a:r>
            <a:r>
              <a:rPr lang="ru-RU" dirty="0"/>
              <a:t> </a:t>
            </a:r>
            <a:r>
              <a:rPr lang="ru-RU" dirty="0" err="1"/>
              <a:t>модельдермен</a:t>
            </a:r>
            <a:r>
              <a:rPr lang="ru-RU" dirty="0"/>
              <a:t> </a:t>
            </a:r>
            <a:r>
              <a:rPr lang="ru-RU" dirty="0" err="1"/>
              <a:t>салыстыра</a:t>
            </a:r>
            <a:r>
              <a:rPr lang="ru-RU" dirty="0"/>
              <a:t> </a:t>
            </a:r>
            <a:r>
              <a:rPr lang="ru-RU" dirty="0" err="1"/>
              <a:t>аласыз</a:t>
            </a:r>
            <a:r>
              <a:rPr lang="ru-RU" dirty="0"/>
              <a:t> </a:t>
            </a:r>
            <a:r>
              <a:rPr lang="ru-RU" dirty="0" err="1"/>
              <a:t>ба?Желілік</a:t>
            </a:r>
            <a:r>
              <a:rPr lang="ru-RU" dirty="0"/>
              <a:t> </a:t>
            </a:r>
            <a:r>
              <a:rPr lang="ru-RU" dirty="0" err="1"/>
              <a:t>модельдер-желідегі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ағынын</a:t>
            </a:r>
            <a:r>
              <a:rPr lang="ru-RU" dirty="0"/>
              <a:t> </a:t>
            </a:r>
            <a:r>
              <a:rPr lang="ru-RU" dirty="0" err="1"/>
              <a:t>сипаттау</a:t>
            </a:r>
            <a:r>
              <a:rPr lang="ru-RU" dirty="0"/>
              <a:t>. </a:t>
            </a:r>
          </a:p>
          <a:p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моделін</a:t>
            </a:r>
            <a:r>
              <a:rPr lang="ru-RU" dirty="0"/>
              <a:t> </a:t>
            </a:r>
            <a:r>
              <a:rPr lang="ru-RU" dirty="0" err="1"/>
              <a:t>сипаттау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 </a:t>
            </a:r>
            <a:r>
              <a:rPr lang="ru-RU" dirty="0" err="1"/>
              <a:t>Сандарды</a:t>
            </a:r>
            <a:r>
              <a:rPr lang="ru-RU" dirty="0"/>
              <a:t> </a:t>
            </a:r>
            <a:r>
              <a:rPr lang="ru-RU" dirty="0" err="1"/>
              <a:t>модельдермен</a:t>
            </a:r>
            <a:r>
              <a:rPr lang="ru-RU" dirty="0"/>
              <a:t> </a:t>
            </a:r>
            <a:r>
              <a:rPr lang="ru-RU" dirty="0" err="1"/>
              <a:t>салыстыра</a:t>
            </a:r>
            <a:r>
              <a:rPr lang="ru-RU" dirty="0"/>
              <a:t> </a:t>
            </a:r>
            <a:r>
              <a:rPr lang="ru-RU" dirty="0" err="1"/>
              <a:t>аласыз</a:t>
            </a:r>
            <a:r>
              <a:rPr lang="ru-RU" dirty="0"/>
              <a:t> ба?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dirty="0" err="1"/>
              <a:t>Штендерді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en-US" dirty="0"/>
              <a:t>Cisco IoT </a:t>
            </a:r>
            <a:r>
              <a:rPr lang="ru-RU" dirty="0" err="1"/>
              <a:t>тұман</a:t>
            </a:r>
            <a:r>
              <a:rPr lang="ru-RU" dirty="0"/>
              <a:t> </a:t>
            </a:r>
            <a:r>
              <a:rPr lang="ru-RU" dirty="0" err="1"/>
              <a:t>жүйесіне</a:t>
            </a:r>
            <a:r>
              <a:rPr lang="ru-RU" dirty="0"/>
              <a:t> </a:t>
            </a:r>
            <a:r>
              <a:rPr lang="ru-RU" dirty="0" err="1"/>
              <a:t>кіріспе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270558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387366"/>
            <a:ext cx="8635615" cy="5055475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Тұманды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endParaRPr lang="ru-RU" dirty="0"/>
          </a:p>
          <a:p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тұманды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ауқымында</a:t>
            </a:r>
            <a:r>
              <a:rPr lang="ru-RU" dirty="0"/>
              <a:t> </a:t>
            </a:r>
            <a:r>
              <a:rPr lang="en-US" dirty="0"/>
              <a:t>network-connected </a:t>
            </a:r>
            <a:r>
              <a:rPr lang="ru-RU" dirty="0" err="1"/>
              <a:t>заттардың</a:t>
            </a:r>
            <a:r>
              <a:rPr lang="ru-RU" dirty="0"/>
              <a:t> </a:t>
            </a:r>
            <a:r>
              <a:rPr lang="ru-RU" dirty="0" err="1"/>
              <a:t>деректерін</a:t>
            </a:r>
            <a:r>
              <a:rPr lang="ru-RU" dirty="0"/>
              <a:t> </a:t>
            </a:r>
            <a:r>
              <a:rPr lang="ru-RU" dirty="0" err="1"/>
              <a:t>бақылайды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талдайды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етеді</a:t>
            </a:r>
            <a:endParaRPr lang="ru-RU" dirty="0"/>
          </a:p>
          <a:p>
            <a:r>
              <a:rPr lang="ru-RU" dirty="0" err="1"/>
              <a:t>Әрекет</a:t>
            </a:r>
            <a:r>
              <a:rPr lang="ru-RU" dirty="0"/>
              <a:t> "машина-машина" (</a:t>
            </a:r>
            <a:r>
              <a:rPr lang="en-US" dirty="0"/>
              <a:t>M2M) </a:t>
            </a:r>
            <a:r>
              <a:rPr lang="ru-RU" dirty="0" err="1"/>
              <a:t>байланысын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"машина-</a:t>
            </a:r>
            <a:r>
              <a:rPr lang="ru-RU" dirty="0" err="1"/>
              <a:t>адам</a:t>
            </a:r>
            <a:r>
              <a:rPr lang="ru-RU" dirty="0"/>
              <a:t>" (</a:t>
            </a:r>
            <a:r>
              <a:rPr lang="en-US" dirty="0"/>
              <a:t>M2P)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әрекеттесуін</a:t>
            </a:r>
            <a:r>
              <a:rPr lang="ru-RU" dirty="0"/>
              <a:t> </a:t>
            </a:r>
            <a:r>
              <a:rPr lang="ru-RU" dirty="0" err="1"/>
              <a:t>қамтуы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</a:p>
          <a:p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штендер</a:t>
            </a:r>
            <a:r>
              <a:rPr lang="ru-RU" dirty="0"/>
              <a:t> </a:t>
            </a:r>
            <a:r>
              <a:rPr lang="ru-RU" dirty="0" err="1"/>
              <a:t>тұман-аппараттық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шешімдердің</a:t>
            </a:r>
            <a:r>
              <a:rPr lang="ru-RU" dirty="0"/>
              <a:t> </a:t>
            </a:r>
            <a:r>
              <a:rPr lang="ru-RU" dirty="0" err="1"/>
              <a:t>үйлесімі</a:t>
            </a:r>
            <a:r>
              <a:rPr lang="ru-RU" dirty="0"/>
              <a:t>. </a:t>
            </a:r>
          </a:p>
          <a:p>
            <a:r>
              <a:rPr lang="ru-RU" dirty="0" err="1"/>
              <a:t>Тұманның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платформалары</a:t>
            </a:r>
            <a:r>
              <a:rPr lang="ru-RU" dirty="0"/>
              <a:t> </a:t>
            </a:r>
            <a:r>
              <a:rPr lang="en-US" dirty="0"/>
              <a:t>Cisco </a:t>
            </a:r>
            <a:r>
              <a:rPr lang="en-US" dirty="0" err="1"/>
              <a:t>IOx</a:t>
            </a:r>
            <a:r>
              <a:rPr lang="en-US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операциялық</a:t>
            </a:r>
            <a:r>
              <a:rPr lang="ru-RU" dirty="0"/>
              <a:t> </a:t>
            </a:r>
            <a:r>
              <a:rPr lang="ru-RU" dirty="0" err="1"/>
              <a:t>жүйені</a:t>
            </a:r>
            <a:r>
              <a:rPr lang="ru-RU" dirty="0"/>
              <a:t> </a:t>
            </a:r>
            <a:r>
              <a:rPr lang="ru-RU" dirty="0" err="1"/>
              <a:t>қолдайды</a:t>
            </a:r>
            <a:r>
              <a:rPr lang="ru-RU" dirty="0"/>
              <a:t>. </a:t>
            </a:r>
            <a:r>
              <a:rPr lang="en-US" dirty="0" err="1"/>
              <a:t>IOx</a:t>
            </a:r>
            <a:r>
              <a:rPr lang="en-US" dirty="0"/>
              <a:t> </a:t>
            </a:r>
            <a:r>
              <a:rPr lang="ru-RU" dirty="0"/>
              <a:t>интернет </a:t>
            </a:r>
            <a:r>
              <a:rPr lang="ru-RU" dirty="0" err="1"/>
              <a:t>маршрутизаторына</a:t>
            </a:r>
            <a:r>
              <a:rPr lang="ru-RU" dirty="0"/>
              <a:t> </a:t>
            </a:r>
            <a:r>
              <a:rPr lang="ru-RU" dirty="0" err="1"/>
              <a:t>бұлтпен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іс-қимылсыз</a:t>
            </a:r>
            <a:r>
              <a:rPr lang="ru-RU" dirty="0"/>
              <a:t> </a:t>
            </a:r>
            <a:r>
              <a:rPr lang="en-US" dirty="0"/>
              <a:t>Linux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en-US" dirty="0"/>
              <a:t>iOS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Fog </a:t>
            </a:r>
            <a:r>
              <a:rPr lang="ru-RU" dirty="0" err="1"/>
              <a:t>қосымшасын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қосуға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dirty="0"/>
              <a:t>Cisco IoT </a:t>
            </a:r>
            <a:r>
              <a:rPr lang="ru-RU" dirty="0" err="1"/>
              <a:t>жүйесіне</a:t>
            </a:r>
            <a:r>
              <a:rPr lang="ru-RU" dirty="0"/>
              <a:t> </a:t>
            </a:r>
            <a:r>
              <a:rPr lang="ru-RU" dirty="0" err="1"/>
              <a:t>кіріспе</a:t>
            </a:r>
            <a:r>
              <a:rPr lang="ru-RU" dirty="0"/>
              <a:t> </a:t>
            </a:r>
            <a:r>
              <a:rPr lang="ru-RU" dirty="0" err="1"/>
              <a:t>тұман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бағанасы</a:t>
            </a:r>
            <a:r>
              <a:rPr lang="ru-RU" dirty="0"/>
              <a:t> (</a:t>
            </a:r>
            <a:r>
              <a:rPr lang="ru-RU" dirty="0" err="1"/>
              <a:t>жалғасы</a:t>
            </a:r>
            <a:r>
              <a:rPr lang="ru-RU" dirty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34499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311765" cy="5055475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компоненті</a:t>
            </a:r>
            <a:r>
              <a:rPr lang="ru-RU" dirty="0"/>
              <a:t> (</a:t>
            </a:r>
            <a:r>
              <a:rPr lang="ru-RU" dirty="0" err="1"/>
              <a:t>кибер</a:t>
            </a:r>
            <a:r>
              <a:rPr lang="ru-RU" dirty="0"/>
              <a:t> -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) </a:t>
            </a:r>
          </a:p>
          <a:p>
            <a:r>
              <a:rPr lang="ru-RU" dirty="0" err="1"/>
              <a:t>Киберқауіпсіздік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масштабталатын</a:t>
            </a:r>
            <a:r>
              <a:rPr lang="ru-RU" dirty="0"/>
              <a:t> </a:t>
            </a:r>
            <a:r>
              <a:rPr lang="ru-RU" dirty="0" err="1"/>
              <a:t>шешімдерді</a:t>
            </a:r>
            <a:r>
              <a:rPr lang="ru-RU" dirty="0"/>
              <a:t> </a:t>
            </a:r>
            <a:r>
              <a:rPr lang="ru-RU" dirty="0" err="1"/>
              <a:t>ұсынады</a:t>
            </a:r>
            <a:r>
              <a:rPr lang="ru-RU" dirty="0"/>
              <a:t>, </a:t>
            </a:r>
            <a:r>
              <a:rPr lang="ru-RU" dirty="0" err="1"/>
              <a:t>ұйымдар</a:t>
            </a:r>
            <a:r>
              <a:rPr lang="ru-RU" dirty="0"/>
              <a:t> </a:t>
            </a:r>
            <a:r>
              <a:rPr lang="ru-RU" dirty="0" err="1"/>
              <a:t>зиянды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шабуылдарды</a:t>
            </a:r>
            <a:r>
              <a:rPr lang="ru-RU" dirty="0"/>
              <a:t> тез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, </a:t>
            </a:r>
            <a:r>
              <a:rPr lang="ru-RU" dirty="0" err="1"/>
              <a:t>тежеуге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жоюға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</a:p>
          <a:p>
            <a:r>
              <a:rPr lang="ru-RU" dirty="0" err="1"/>
              <a:t>Киберқауіпсіздік</a:t>
            </a:r>
            <a:r>
              <a:rPr lang="ru-RU" dirty="0"/>
              <a:t> </a:t>
            </a:r>
            <a:r>
              <a:rPr lang="ru-RU" dirty="0" err="1"/>
              <a:t>саласындағы</a:t>
            </a:r>
            <a:r>
              <a:rPr lang="ru-RU" dirty="0"/>
              <a:t> </a:t>
            </a:r>
            <a:r>
              <a:rPr lang="ru-RU" dirty="0" err="1"/>
              <a:t>шешімдер</a:t>
            </a:r>
            <a:r>
              <a:rPr lang="ru-RU" dirty="0"/>
              <a:t>:</a:t>
            </a:r>
          </a:p>
          <a:p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операциялық</a:t>
            </a:r>
            <a:r>
              <a:rPr lang="ru-RU" dirty="0"/>
              <a:t> </a:t>
            </a:r>
            <a:r>
              <a:rPr lang="ru-RU" dirty="0" err="1"/>
              <a:t>технологиясы</a:t>
            </a:r>
            <a:r>
              <a:rPr lang="ru-RU" dirty="0"/>
              <a:t> (Е)  </a:t>
            </a:r>
          </a:p>
          <a:p>
            <a:r>
              <a:rPr lang="ru-RU" dirty="0"/>
              <a:t>Интернет </a:t>
            </a:r>
            <a:r>
              <a:rPr lang="ru-RU" dirty="0" err="1"/>
              <a:t>заттардың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қауіпсіздігі</a:t>
            </a:r>
            <a:r>
              <a:rPr lang="ru-RU" dirty="0"/>
              <a:t> </a:t>
            </a:r>
          </a:p>
          <a:p>
            <a:r>
              <a:rPr lang="ru-RU" dirty="0"/>
              <a:t>Интернет </a:t>
            </a:r>
            <a:r>
              <a:rPr lang="ru-RU" dirty="0" err="1"/>
              <a:t>Заттардың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Қауіпсіздігі</a:t>
            </a:r>
            <a:endParaRPr lang="ru-RU" dirty="0"/>
          </a:p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Компоненті</a:t>
            </a:r>
            <a:endParaRPr lang="ru-RU" dirty="0"/>
          </a:p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жылдам</a:t>
            </a:r>
            <a:r>
              <a:rPr lang="ru-RU" dirty="0"/>
              <a:t> </a:t>
            </a:r>
            <a:r>
              <a:rPr lang="ru-RU" dirty="0" err="1"/>
              <a:t>өңдеңіз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пайдалы</a:t>
            </a:r>
            <a:r>
              <a:rPr lang="ru-RU" dirty="0"/>
              <a:t> </a:t>
            </a:r>
            <a:r>
              <a:rPr lang="ru-RU" dirty="0" err="1"/>
              <a:t>ақпаратқа</a:t>
            </a:r>
            <a:r>
              <a:rPr lang="ru-RU" dirty="0"/>
              <a:t> </a:t>
            </a:r>
            <a:r>
              <a:rPr lang="ru-RU" dirty="0" err="1"/>
              <a:t>түрлендіріңіз</a:t>
            </a:r>
            <a:endParaRPr lang="ru-RU" dirty="0"/>
          </a:p>
          <a:p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автоматтандыру</a:t>
            </a:r>
            <a:r>
              <a:rPr lang="ru-RU" dirty="0"/>
              <a:t> </a:t>
            </a:r>
            <a:r>
              <a:rPr lang="ru-RU" dirty="0" err="1"/>
              <a:t>компоненті</a:t>
            </a:r>
            <a:endParaRPr lang="ru-RU" dirty="0"/>
          </a:p>
          <a:p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кеңейтілген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en-US" dirty="0"/>
              <a:t>IoT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автоматтандыру</a:t>
            </a:r>
            <a:r>
              <a:rPr lang="ru-RU" dirty="0"/>
              <a:t> </a:t>
            </a:r>
            <a:r>
              <a:rPr lang="ru-RU" dirty="0" err="1"/>
              <a:t>мүмкіндіктерінің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спектрін</a:t>
            </a:r>
            <a:r>
              <a:rPr lang="ru-RU" dirty="0"/>
              <a:t> </a:t>
            </a:r>
            <a:r>
              <a:rPr lang="ru-RU" dirty="0" err="1"/>
              <a:t>ұсыну</a:t>
            </a:r>
            <a:r>
              <a:rPr lang="ru-RU" dirty="0"/>
              <a:t>. </a:t>
            </a:r>
          </a:p>
          <a:p>
            <a:r>
              <a:rPr lang="ru-RU" dirty="0" err="1"/>
              <a:t>Ұлғайған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мен </a:t>
            </a:r>
            <a:r>
              <a:rPr lang="ru-RU" dirty="0" err="1"/>
              <a:t>қолдауды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индустриялар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</a:p>
          <a:p>
            <a:r>
              <a:rPr lang="ru-RU" dirty="0" err="1"/>
              <a:t>Қосымшаларды</a:t>
            </a:r>
            <a:r>
              <a:rPr lang="ru-RU" dirty="0"/>
              <a:t> </a:t>
            </a:r>
            <a:r>
              <a:rPr lang="ru-RU" dirty="0" err="1"/>
              <a:t>Қосу</a:t>
            </a:r>
            <a:r>
              <a:rPr lang="ru-RU" dirty="0"/>
              <a:t> </a:t>
            </a:r>
            <a:r>
              <a:rPr lang="ru-RU" dirty="0" err="1"/>
              <a:t>Платформасының</a:t>
            </a:r>
            <a:r>
              <a:rPr lang="ru-RU" dirty="0"/>
              <a:t> </a:t>
            </a:r>
            <a:r>
              <a:rPr lang="ru-RU" dirty="0" err="1"/>
              <a:t>Компоненті</a:t>
            </a:r>
            <a:endParaRPr lang="ru-RU" dirty="0"/>
          </a:p>
          <a:p>
            <a:r>
              <a:rPr lang="ru-RU" dirty="0" err="1"/>
              <a:t>Бұлт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тұман</a:t>
            </a:r>
            <a:r>
              <a:rPr lang="ru-RU" dirty="0"/>
              <a:t> </a:t>
            </a:r>
            <a:r>
              <a:rPr lang="ru-RU" dirty="0" err="1"/>
              <a:t>есептеулерінің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қолданбалар</a:t>
            </a:r>
            <a:r>
              <a:rPr lang="ru-RU" dirty="0"/>
              <a:t> мен </a:t>
            </a:r>
            <a:r>
              <a:rPr lang="ru-RU" dirty="0" err="1"/>
              <a:t>қосымшалардың</a:t>
            </a:r>
            <a:r>
              <a:rPr lang="ru-RU" dirty="0"/>
              <a:t> </a:t>
            </a:r>
            <a:r>
              <a:rPr lang="ru-RU" dirty="0" err="1"/>
              <a:t>ұтқырлығын</a:t>
            </a:r>
            <a:r>
              <a:rPr lang="ru-RU" dirty="0"/>
              <a:t> </a:t>
            </a:r>
            <a:r>
              <a:rPr lang="ru-RU" dirty="0" err="1"/>
              <a:t>орналастыру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инфрақұрылым</a:t>
            </a:r>
            <a:r>
              <a:rPr lang="ru-RU" dirty="0"/>
              <a:t> </a:t>
            </a:r>
            <a:r>
              <a:rPr lang="ru-RU" dirty="0" err="1"/>
              <a:t>ұсынады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dirty="0"/>
              <a:t>Cisco IoT </a:t>
            </a:r>
            <a:r>
              <a:rPr lang="ru-RU" dirty="0" err="1"/>
              <a:t>жүйесіне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r>
              <a:rPr lang="ru-RU" dirty="0"/>
              <a:t> </a:t>
            </a:r>
            <a:r>
              <a:rPr lang="en-US" dirty="0"/>
              <a:t>Cisco IoT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компоненттері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13077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616565" cy="5055475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аппаратурасы</a:t>
            </a:r>
            <a:endParaRPr lang="ru-RU" dirty="0"/>
          </a:p>
          <a:p>
            <a:r>
              <a:rPr lang="ru-RU" dirty="0" err="1"/>
              <a:t>Бағдарлама</a:t>
            </a:r>
            <a:r>
              <a:rPr lang="ru-RU" dirty="0"/>
              <a:t> </a:t>
            </a:r>
            <a:r>
              <a:rPr lang="ru-RU" dirty="0" err="1"/>
              <a:t>алдындағы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нұсқаулықтармен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endParaRPr lang="ru-RU" dirty="0"/>
          </a:p>
          <a:p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сезімталдық</a:t>
            </a:r>
            <a:r>
              <a:rPr lang="ru-RU" dirty="0"/>
              <a:t>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жиілігін</a:t>
            </a:r>
            <a:r>
              <a:rPr lang="ru-RU" dirty="0"/>
              <a:t> </a:t>
            </a:r>
            <a:r>
              <a:rPr lang="ru-RU" dirty="0" err="1"/>
              <a:t>өзгерту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бапталуы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</a:p>
          <a:p>
            <a:r>
              <a:rPr lang="ru-RU" dirty="0" err="1"/>
              <a:t>Жетектер</a:t>
            </a:r>
            <a:endParaRPr lang="ru-RU" dirty="0"/>
          </a:p>
          <a:p>
            <a:r>
              <a:rPr lang="ru-RU" dirty="0" err="1"/>
              <a:t>Нұсқаудың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жиынтығына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механизмді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жүйені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пайдалануға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моторлар</a:t>
            </a:r>
            <a:r>
              <a:rPr lang="ru-RU" dirty="0"/>
              <a:t>. </a:t>
            </a:r>
            <a:r>
              <a:rPr lang="en-US" dirty="0"/>
              <a:t>IoT-</a:t>
            </a:r>
            <a:r>
              <a:rPr lang="ru-RU" dirty="0"/>
              <a:t>та </a:t>
            </a:r>
            <a:r>
              <a:rPr lang="ru-RU" dirty="0" err="1"/>
              <a:t>пайдаланылатын</a:t>
            </a:r>
            <a:r>
              <a:rPr lang="ru-RU" dirty="0"/>
              <a:t> </a:t>
            </a:r>
            <a:r>
              <a:rPr lang="ru-RU" dirty="0" err="1"/>
              <a:t>жетектердің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: </a:t>
            </a:r>
          </a:p>
          <a:p>
            <a:r>
              <a:rPr lang="ru-RU" dirty="0" err="1"/>
              <a:t>Гидравликалық-механикалық</a:t>
            </a:r>
            <a:r>
              <a:rPr lang="ru-RU" dirty="0"/>
              <a:t> </a:t>
            </a:r>
            <a:r>
              <a:rPr lang="ru-RU" dirty="0" err="1"/>
              <a:t>қозғалысты</a:t>
            </a:r>
            <a:r>
              <a:rPr lang="ru-RU" dirty="0"/>
              <a:t> </a:t>
            </a:r>
            <a:r>
              <a:rPr lang="ru-RU" dirty="0" err="1"/>
              <a:t>орындау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сұйықтық</a:t>
            </a:r>
            <a:r>
              <a:rPr lang="ru-RU" dirty="0"/>
              <a:t> </a:t>
            </a:r>
            <a:r>
              <a:rPr lang="ru-RU" dirty="0" err="1"/>
              <a:t>қысымын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r>
              <a:rPr lang="ru-RU" dirty="0"/>
              <a:t>. </a:t>
            </a:r>
          </a:p>
          <a:p>
            <a:r>
              <a:rPr lang="ru-RU" dirty="0" err="1"/>
              <a:t>Пневматикалық-механикалық</a:t>
            </a:r>
            <a:r>
              <a:rPr lang="ru-RU" dirty="0"/>
              <a:t> </a:t>
            </a:r>
            <a:r>
              <a:rPr lang="ru-RU" dirty="0" err="1"/>
              <a:t>қызметті</a:t>
            </a:r>
            <a:r>
              <a:rPr lang="ru-RU" dirty="0"/>
              <a:t> </a:t>
            </a:r>
            <a:r>
              <a:rPr lang="ru-RU" dirty="0" err="1"/>
              <a:t>қосу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қысымда</a:t>
            </a:r>
            <a:r>
              <a:rPr lang="ru-RU" dirty="0"/>
              <a:t> </a:t>
            </a:r>
            <a:r>
              <a:rPr lang="ru-RU" dirty="0" err="1"/>
              <a:t>ауаны</a:t>
            </a:r>
            <a:r>
              <a:rPr lang="ru-RU" dirty="0"/>
              <a:t> </a:t>
            </a:r>
            <a:r>
              <a:rPr lang="ru-RU" dirty="0" err="1"/>
              <a:t>күйдірді</a:t>
            </a:r>
            <a:r>
              <a:rPr lang="ru-RU" dirty="0"/>
              <a:t>. </a:t>
            </a:r>
          </a:p>
          <a:p>
            <a:r>
              <a:rPr lang="ru-RU" dirty="0"/>
              <a:t>Электр-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энергиясын</a:t>
            </a:r>
            <a:r>
              <a:rPr lang="ru-RU" dirty="0"/>
              <a:t> </a:t>
            </a:r>
            <a:r>
              <a:rPr lang="ru-RU" dirty="0" err="1"/>
              <a:t>механикалық</a:t>
            </a:r>
            <a:r>
              <a:rPr lang="ru-RU" dirty="0"/>
              <a:t> </a:t>
            </a:r>
            <a:r>
              <a:rPr lang="ru-RU" dirty="0" err="1"/>
              <a:t>қызметке</a:t>
            </a:r>
            <a:r>
              <a:rPr lang="ru-RU" dirty="0"/>
              <a:t> </a:t>
            </a:r>
            <a:r>
              <a:rPr lang="ru-RU" dirty="0" err="1"/>
              <a:t>түрлендіретін</a:t>
            </a:r>
            <a:r>
              <a:rPr lang="ru-RU" dirty="0"/>
              <a:t> </a:t>
            </a:r>
            <a:r>
              <a:rPr lang="ru-RU" dirty="0" err="1"/>
              <a:t>мотормен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қосылды</a:t>
            </a:r>
            <a:r>
              <a:rPr lang="ru-RU" dirty="0"/>
              <a:t>. </a:t>
            </a:r>
          </a:p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өңдемеу</a:t>
            </a:r>
            <a:r>
              <a:rPr lang="ru-RU" dirty="0"/>
              <a:t>, тек </a:t>
            </a:r>
            <a:r>
              <a:rPr lang="ru-RU" dirty="0" err="1"/>
              <a:t>әрекеттерді</a:t>
            </a:r>
            <a:r>
              <a:rPr lang="ru-RU" dirty="0"/>
              <a:t> </a:t>
            </a:r>
            <a:r>
              <a:rPr lang="ru-RU" dirty="0" err="1"/>
              <a:t>орындау</a:t>
            </a:r>
            <a:r>
              <a:rPr lang="ru-RU" dirty="0"/>
              <a:t>, </a:t>
            </a:r>
            <a:r>
              <a:rPr lang="ru-RU" dirty="0" err="1"/>
              <a:t>контроллерді</a:t>
            </a:r>
            <a:r>
              <a:rPr lang="ru-RU" dirty="0"/>
              <a:t> </a:t>
            </a:r>
            <a:r>
              <a:rPr lang="ru-RU" dirty="0" err="1"/>
              <a:t>сигналдайды</a:t>
            </a:r>
            <a:endParaRPr lang="ru-RU" dirty="0"/>
          </a:p>
          <a:p>
            <a:r>
              <a:rPr lang="ru-RU" dirty="0" err="1"/>
              <a:t>Тұмандағы</a:t>
            </a:r>
            <a:r>
              <a:rPr lang="ru-RU" dirty="0"/>
              <a:t> </a:t>
            </a:r>
            <a:r>
              <a:rPr lang="ru-RU" dirty="0" err="1"/>
              <a:t>контроллерлер</a:t>
            </a:r>
            <a:endParaRPr lang="ru-RU" dirty="0"/>
          </a:p>
          <a:p>
            <a:r>
              <a:rPr lang="ru-RU" dirty="0" err="1"/>
              <a:t>Датчиктерден</a:t>
            </a:r>
            <a:r>
              <a:rPr lang="ru-RU" dirty="0"/>
              <a:t> </a:t>
            </a:r>
            <a:r>
              <a:rPr lang="ru-RU" dirty="0" err="1"/>
              <a:t>жиналған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Тұманда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аспаптарға</a:t>
            </a:r>
            <a:r>
              <a:rPr lang="ru-RU" dirty="0"/>
              <a:t> </a:t>
            </a:r>
            <a:r>
              <a:rPr lang="ru-RU" dirty="0" err="1"/>
              <a:t>апарыңыз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94392"/>
            <a:ext cx="8772157" cy="99297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100" dirty="0"/>
              <a:t>IP-</a:t>
            </a:r>
            <a:r>
              <a:rPr lang="ru-RU" sz="3100" dirty="0" err="1"/>
              <a:t>құрылғыларды</a:t>
            </a:r>
            <a:r>
              <a:rPr lang="ru-RU" sz="3100" dirty="0"/>
              <a:t> </a:t>
            </a:r>
            <a:r>
              <a:rPr lang="ru-RU" sz="3100" dirty="0" err="1"/>
              <a:t>конфигурациялауға</a:t>
            </a:r>
            <a:r>
              <a:rPr lang="ru-RU" sz="3100" dirty="0"/>
              <a:t> </a:t>
            </a:r>
            <a:r>
              <a:rPr lang="ru-RU" sz="3100" dirty="0" err="1"/>
              <a:t>кіріспе</a:t>
            </a:r>
            <a:r>
              <a:rPr lang="ru-RU" sz="3100" dirty="0"/>
              <a:t> </a:t>
            </a:r>
            <a:r>
              <a:rPr lang="ru-RU" sz="3100" dirty="0" err="1"/>
              <a:t>желі</a:t>
            </a:r>
            <a:r>
              <a:rPr lang="ru-RU" sz="3100" dirty="0"/>
              <a:t> </a:t>
            </a:r>
            <a:r>
              <a:rPr lang="ru-RU" sz="3100" dirty="0" err="1"/>
              <a:t>бойынша</a:t>
            </a:r>
            <a:r>
              <a:rPr lang="ru-RU" sz="3100" dirty="0"/>
              <a:t> </a:t>
            </a:r>
            <a:r>
              <a:rPr lang="ru-RU" sz="3100" dirty="0" err="1"/>
              <a:t>сөйлесу</a:t>
            </a:r>
            <a:endParaRPr lang="en-US" sz="3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143" y="4376571"/>
            <a:ext cx="4062857" cy="248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627"/>
      </p:ext>
    </p:extLst>
  </p:cSld>
  <p:clrMapOvr>
    <a:masterClrMapping/>
  </p:clrMapOvr>
  <p:transition spd="med">
    <p:wipe dir="r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ructor_Supplemental_Material_Template.pptx" id="{3198E07C-115F-418B-A9A8-BF9053302A35}" vid="{198B02FE-59AF-4313-B2FA-B9A3F3C1E378}"/>
    </a:ext>
  </a:ext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Instructor_Supplemental_Material_Template</Template>
  <TotalTime>2164</TotalTime>
  <Pages>28</Pages>
  <Words>1496</Words>
  <Application>Microsoft Office PowerPoint</Application>
  <PresentationFormat>Экран (4:3)</PresentationFormat>
  <Paragraphs>175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ＭＳ Ｐゴシック</vt:lpstr>
      <vt:lpstr>Arial</vt:lpstr>
      <vt:lpstr>Courier New</vt:lpstr>
      <vt:lpstr>Lucida Sans Unicode</vt:lpstr>
      <vt:lpstr>Verdana</vt:lpstr>
      <vt:lpstr>Wingdings</vt:lpstr>
      <vt:lpstr>Wingdings 2</vt:lpstr>
      <vt:lpstr>Wingdings 3</vt:lpstr>
      <vt:lpstr>PPT-TMPLT-WHT_C</vt:lpstr>
      <vt:lpstr>Открытая</vt:lpstr>
      <vt:lpstr> Лекция 10: Біріктірілмеген жүйелер</vt:lpstr>
      <vt:lpstr>Бөлімдер Мен Мақсаттар</vt:lpstr>
      <vt:lpstr>Перевести вGoogleBing1 Cisco IoT жүйесіне кіріспе1 Cisco IoT жүйесіне кіріспе</vt:lpstr>
      <vt:lpstr>Қосу үшін Cisco IoT заттарды енгізу</vt:lpstr>
      <vt:lpstr>Перевести вGoogleBingCisco IoT жүйесін енгізу Cisco IoT жүйесін енгізу</vt:lpstr>
      <vt:lpstr>Штендерді есептеу арқылы Cisco IoT тұман жүйесіне кіріспе</vt:lpstr>
      <vt:lpstr>Cisco IoT жүйесіне кіріспе тұман есептеу бағанасы (жалғасы.)</vt:lpstr>
      <vt:lpstr>Cisco IoT жүйесіне енгізу Cisco IoT жүйесінің басқа компоненттері</vt:lpstr>
      <vt:lpstr>IP-құрылғыларды конфигурациялауға кіріспе желі бойынша сөйлесу</vt:lpstr>
      <vt:lpstr>Теңшеуге енгізу IP қолдайтын құрылғыларды теңшеу</vt:lpstr>
      <vt:lpstr>Конфигурациялау Devices</vt:lpstr>
      <vt:lpstr>Шағын бизнес маршрутизаторларын жасауға кіріспе</vt:lpstr>
      <vt:lpstr>Программалау. Программа дегеніміз не?</vt:lpstr>
      <vt:lpstr>Сіздің идеяларды прототиптеу прототиптеу дегеніміз не?</vt:lpstr>
      <vt:lpstr>Сіздің Идеяларыңызды Прототиптеу, Прототиптеу Ресурстары</vt:lpstr>
      <vt:lpstr>Тарау Түйіндемесі</vt:lpstr>
      <vt:lpstr>Бастықтың Түйіндемесі (Жалғасы))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Instructor Materials Chapter 1 What is the Internet of Things?</dc:title>
  <dc:creator>Suk-yi Pennock</dc:creator>
  <cp:lastModifiedBy>Сейтжанова Жанат</cp:lastModifiedBy>
  <cp:revision>71</cp:revision>
  <cp:lastPrinted>1999-01-27T00:54:54Z</cp:lastPrinted>
  <dcterms:created xsi:type="dcterms:W3CDTF">2016-07-19T22:00:40Z</dcterms:created>
  <dcterms:modified xsi:type="dcterms:W3CDTF">2019-02-26T05:34:59Z</dcterms:modified>
</cp:coreProperties>
</file>